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70" r:id="rId5"/>
    <p:sldMasterId id="2147483690" r:id="rId6"/>
    <p:sldMasterId id="2147483707" r:id="rId7"/>
  </p:sldMasterIdLst>
  <p:notesMasterIdLst>
    <p:notesMasterId r:id="rId16"/>
  </p:notesMasterIdLst>
  <p:handoutMasterIdLst>
    <p:handoutMasterId r:id="rId17"/>
  </p:handoutMasterIdLst>
  <p:sldIdLst>
    <p:sldId id="5562" r:id="rId8"/>
    <p:sldId id="5565" r:id="rId9"/>
    <p:sldId id="5556" r:id="rId10"/>
    <p:sldId id="5563" r:id="rId11"/>
    <p:sldId id="5564" r:id="rId12"/>
    <p:sldId id="5566" r:id="rId13"/>
    <p:sldId id="5555" r:id="rId14"/>
    <p:sldId id="5567" r:id="rId15"/>
  </p:sldIdLst>
  <p:sldSz cx="12192000" cy="6858000"/>
  <p:notesSz cx="6888163"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IKE P3 CDP - MVP Demo" id="{66BDDBD0-7F0A-423F-BE39-C72F3F658B4A}">
          <p14:sldIdLst>
            <p14:sldId id="5562"/>
            <p14:sldId id="5565"/>
            <p14:sldId id="5556"/>
            <p14:sldId id="5563"/>
            <p14:sldId id="5564"/>
            <p14:sldId id="5566"/>
            <p14:sldId id="5555"/>
            <p14:sldId id="55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h, Dipti" initials="DS" lastIdx="4" clrIdx="0">
    <p:extLst>
      <p:ext uri="{19B8F6BF-5375-455C-9EA6-DF929625EA0E}">
        <p15:presenceInfo xmlns:p15="http://schemas.microsoft.com/office/powerpoint/2012/main" userId="Shah, Dipti" providerId="None"/>
      </p:ext>
    </p:extLst>
  </p:cmAuthor>
  <p:cmAuthor id="2" name="Vos, Jennifer" initials="VJ" lastIdx="95" clrIdx="1">
    <p:extLst>
      <p:ext uri="{19B8F6BF-5375-455C-9EA6-DF929625EA0E}">
        <p15:presenceInfo xmlns:p15="http://schemas.microsoft.com/office/powerpoint/2012/main" userId="S-1-5-21-224688898-426388408-9522986-225332" providerId="AD"/>
      </p:ext>
    </p:extLst>
  </p:cmAuthor>
  <p:cmAuthor id="3" name="Vinod, Radha" initials="VR" lastIdx="1" clrIdx="2">
    <p:extLst>
      <p:ext uri="{19B8F6BF-5375-455C-9EA6-DF929625EA0E}">
        <p15:presenceInfo xmlns:p15="http://schemas.microsoft.com/office/powerpoint/2012/main" userId="S-1-5-21-224688898-426388408-9522986-166909" providerId="AD"/>
      </p:ext>
    </p:extLst>
  </p:cmAuthor>
  <p:cmAuthor id="4" name="Vadaguru, Varsha" initials="VV" lastIdx="1" clrIdx="3">
    <p:extLst>
      <p:ext uri="{19B8F6BF-5375-455C-9EA6-DF929625EA0E}">
        <p15:presenceInfo xmlns:p15="http://schemas.microsoft.com/office/powerpoint/2012/main" userId="S-1-5-21-224688898-426388408-9522986-253379" providerId="AD"/>
      </p:ext>
    </p:extLst>
  </p:cmAuthor>
  <p:cmAuthor id="5" name="Jain, Nupur" initials="JN" lastIdx="2" clrIdx="4">
    <p:extLst>
      <p:ext uri="{19B8F6BF-5375-455C-9EA6-DF929625EA0E}">
        <p15:presenceInfo xmlns:p15="http://schemas.microsoft.com/office/powerpoint/2012/main" userId="S::Nupur.Jain@experian.com::92142db4-bb08-446d-927e-f0a1001543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0A0"/>
    <a:srgbClr val="000000"/>
    <a:srgbClr val="BEE395"/>
    <a:srgbClr val="A9D08E"/>
    <a:srgbClr val="002060"/>
    <a:srgbClr val="0070CA"/>
    <a:srgbClr val="FFF6D9"/>
    <a:srgbClr val="CDFFE4"/>
    <a:srgbClr val="D1DCEB"/>
    <a:srgbClr val="4A72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BD3C6-59FD-0D40-91E4-0021EDED3F72}" v="16" dt="2025-03-13T03:31:55.6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6"/>
    <p:restoredTop sz="95721"/>
  </p:normalViewPr>
  <p:slideViewPr>
    <p:cSldViewPr snapToGrid="0">
      <p:cViewPr varScale="1">
        <p:scale>
          <a:sx n="104" d="100"/>
          <a:sy n="104" d="100"/>
        </p:scale>
        <p:origin x="1232"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a:p>
        </p:txBody>
      </p:sp>
      <p:sp>
        <p:nvSpPr>
          <p:cNvPr id="3" name="Date Placeholder 2"/>
          <p:cNvSpPr>
            <a:spLocks noGrp="1"/>
          </p:cNvSpPr>
          <p:nvPr>
            <p:ph type="dt" sz="quarter" idx="1"/>
          </p:nvPr>
        </p:nvSpPr>
        <p:spPr>
          <a:xfrm>
            <a:off x="3901698" y="0"/>
            <a:ext cx="2984871" cy="502835"/>
          </a:xfrm>
          <a:prstGeom prst="rect">
            <a:avLst/>
          </a:prstGeom>
        </p:spPr>
        <p:txBody>
          <a:bodyPr vert="horz" lIns="96625" tIns="48312" rIns="96625" bIns="48312" rtlCol="0"/>
          <a:lstStyle>
            <a:lvl1pPr algn="r">
              <a:defRPr sz="1300"/>
            </a:lvl1pPr>
          </a:lstStyle>
          <a:p>
            <a:fld id="{1ED1F7E9-EE9F-4EAC-9738-25639A81C8AA}" type="datetimeFigureOut">
              <a:rPr lang="en-GB" smtClean="0"/>
              <a:t>17/03/2025</a:t>
            </a:fld>
            <a:endParaRPr lang="en-GB"/>
          </a:p>
        </p:txBody>
      </p:sp>
      <p:sp>
        <p:nvSpPr>
          <p:cNvPr id="4" name="Footer Placeholder 3"/>
          <p:cNvSpPr>
            <a:spLocks noGrp="1"/>
          </p:cNvSpPr>
          <p:nvPr>
            <p:ph type="ftr" sz="quarter" idx="2"/>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a:p>
        </p:txBody>
      </p:sp>
      <p:sp>
        <p:nvSpPr>
          <p:cNvPr id="5" name="Slide Number Placeholder 4"/>
          <p:cNvSpPr>
            <a:spLocks noGrp="1"/>
          </p:cNvSpPr>
          <p:nvPr>
            <p:ph type="sldNum" sz="quarter" idx="3"/>
          </p:nvPr>
        </p:nvSpPr>
        <p:spPr>
          <a:xfrm>
            <a:off x="3901698" y="9519055"/>
            <a:ext cx="2984871" cy="502834"/>
          </a:xfrm>
          <a:prstGeom prst="rect">
            <a:avLst/>
          </a:prstGeom>
        </p:spPr>
        <p:txBody>
          <a:bodyPr vert="horz" lIns="96625" tIns="48312" rIns="96625" bIns="48312" rtlCol="0" anchor="b"/>
          <a:lstStyle>
            <a:lvl1pPr algn="r">
              <a:defRPr sz="1300"/>
            </a:lvl1pPr>
          </a:lstStyle>
          <a:p>
            <a:fld id="{F53ABE09-0D43-4644-A857-553AFEF2309C}" type="slidenum">
              <a:rPr lang="en-GB" smtClean="0"/>
              <a:t>‹#›</a:t>
            </a:fld>
            <a:endParaRPr lang="en-GB"/>
          </a:p>
        </p:txBody>
      </p:sp>
    </p:spTree>
    <p:extLst>
      <p:ext uri="{BB962C8B-B14F-4D97-AF65-F5344CB8AC3E}">
        <p14:creationId xmlns:p14="http://schemas.microsoft.com/office/powerpoint/2010/main" val="237109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a:p>
        </p:txBody>
      </p:sp>
      <p:sp>
        <p:nvSpPr>
          <p:cNvPr id="3" name="Date Placeholder 2"/>
          <p:cNvSpPr>
            <a:spLocks noGrp="1"/>
          </p:cNvSpPr>
          <p:nvPr>
            <p:ph type="dt" idx="1"/>
          </p:nvPr>
        </p:nvSpPr>
        <p:spPr>
          <a:xfrm>
            <a:off x="3901698" y="0"/>
            <a:ext cx="2984871" cy="502835"/>
          </a:xfrm>
          <a:prstGeom prst="rect">
            <a:avLst/>
          </a:prstGeom>
        </p:spPr>
        <p:txBody>
          <a:bodyPr vert="horz" lIns="96625" tIns="48312" rIns="96625" bIns="48312" rtlCol="0"/>
          <a:lstStyle>
            <a:lvl1pPr algn="r">
              <a:defRPr sz="1300"/>
            </a:lvl1pPr>
          </a:lstStyle>
          <a:p>
            <a:fld id="{FD9BD0DE-58B2-4BE5-9870-8E7FE93CF5D8}" type="datetimeFigureOut">
              <a:rPr lang="en-GB" smtClean="0"/>
              <a:t>17/03/2025</a:t>
            </a:fld>
            <a:endParaRPr lang="en-GB"/>
          </a:p>
        </p:txBody>
      </p:sp>
      <p:sp>
        <p:nvSpPr>
          <p:cNvPr id="4" name="Slide Image Placeholder 3"/>
          <p:cNvSpPr>
            <a:spLocks noGrp="1" noRot="1" noChangeAspect="1"/>
          </p:cNvSpPr>
          <p:nvPr>
            <p:ph type="sldImg" idx="2"/>
          </p:nvPr>
        </p:nvSpPr>
        <p:spPr>
          <a:xfrm>
            <a:off x="438150" y="1252538"/>
            <a:ext cx="6011863" cy="3382962"/>
          </a:xfrm>
          <a:prstGeom prst="rect">
            <a:avLst/>
          </a:prstGeom>
          <a:noFill/>
          <a:ln w="12700">
            <a:solidFill>
              <a:prstClr val="black"/>
            </a:solidFill>
          </a:ln>
        </p:spPr>
        <p:txBody>
          <a:bodyPr vert="horz" lIns="96625" tIns="48312" rIns="96625" bIns="48312" rtlCol="0" anchor="ctr"/>
          <a:lstStyle/>
          <a:p>
            <a:endParaRPr lang="en-GB"/>
          </a:p>
        </p:txBody>
      </p:sp>
      <p:sp>
        <p:nvSpPr>
          <p:cNvPr id="5" name="Notes Placeholder 4"/>
          <p:cNvSpPr>
            <a:spLocks noGrp="1"/>
          </p:cNvSpPr>
          <p:nvPr>
            <p:ph type="body" sz="quarter" idx="3"/>
          </p:nvPr>
        </p:nvSpPr>
        <p:spPr>
          <a:xfrm>
            <a:off x="688817" y="4823034"/>
            <a:ext cx="5510530" cy="3946118"/>
          </a:xfrm>
          <a:prstGeom prst="rect">
            <a:avLst/>
          </a:prstGeom>
        </p:spPr>
        <p:txBody>
          <a:bodyPr vert="horz" lIns="96625" tIns="48312" rIns="96625" bIns="483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a:p>
        </p:txBody>
      </p:sp>
      <p:sp>
        <p:nvSpPr>
          <p:cNvPr id="7" name="Slide Number Placeholder 6"/>
          <p:cNvSpPr>
            <a:spLocks noGrp="1"/>
          </p:cNvSpPr>
          <p:nvPr>
            <p:ph type="sldNum" sz="quarter" idx="5"/>
          </p:nvPr>
        </p:nvSpPr>
        <p:spPr>
          <a:xfrm>
            <a:off x="3901698" y="9519055"/>
            <a:ext cx="2984871" cy="502834"/>
          </a:xfrm>
          <a:prstGeom prst="rect">
            <a:avLst/>
          </a:prstGeom>
        </p:spPr>
        <p:txBody>
          <a:bodyPr vert="horz" lIns="96625" tIns="48312" rIns="96625" bIns="48312" rtlCol="0" anchor="b"/>
          <a:lstStyle>
            <a:lvl1pPr algn="r">
              <a:defRPr sz="1300"/>
            </a:lvl1pPr>
          </a:lstStyle>
          <a:p>
            <a:fld id="{5D958377-8945-4A29-AA61-C5A798FE2322}" type="slidenum">
              <a:rPr lang="en-GB" smtClean="0"/>
              <a:t>‹#›</a:t>
            </a:fld>
            <a:endParaRPr lang="en-GB"/>
          </a:p>
        </p:txBody>
      </p:sp>
    </p:spTree>
    <p:extLst>
      <p:ext uri="{BB962C8B-B14F-4D97-AF65-F5344CB8AC3E}">
        <p14:creationId xmlns:p14="http://schemas.microsoft.com/office/powerpoint/2010/main" val="201257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1</a:t>
            </a:fld>
            <a:endParaRPr lang="en-GB"/>
          </a:p>
        </p:txBody>
      </p:sp>
    </p:spTree>
    <p:extLst>
      <p:ext uri="{BB962C8B-B14F-4D97-AF65-F5344CB8AC3E}">
        <p14:creationId xmlns:p14="http://schemas.microsoft.com/office/powerpoint/2010/main" val="190646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2</a:t>
            </a:fld>
            <a:endParaRPr lang="en-GB"/>
          </a:p>
        </p:txBody>
      </p:sp>
    </p:spTree>
    <p:extLst>
      <p:ext uri="{BB962C8B-B14F-4D97-AF65-F5344CB8AC3E}">
        <p14:creationId xmlns:p14="http://schemas.microsoft.com/office/powerpoint/2010/main" val="4057424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2971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4</a:t>
            </a:fld>
            <a:endParaRPr lang="en-GB"/>
          </a:p>
        </p:txBody>
      </p:sp>
    </p:spTree>
    <p:extLst>
      <p:ext uri="{BB962C8B-B14F-4D97-AF65-F5344CB8AC3E}">
        <p14:creationId xmlns:p14="http://schemas.microsoft.com/office/powerpoint/2010/main" val="284996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5</a:t>
            </a:fld>
            <a:endParaRPr lang="en-GB"/>
          </a:p>
        </p:txBody>
      </p:sp>
    </p:spTree>
    <p:extLst>
      <p:ext uri="{BB962C8B-B14F-4D97-AF65-F5344CB8AC3E}">
        <p14:creationId xmlns:p14="http://schemas.microsoft.com/office/powerpoint/2010/main" val="3928681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6</a:t>
            </a:fld>
            <a:endParaRPr lang="en-GB"/>
          </a:p>
        </p:txBody>
      </p:sp>
    </p:spTree>
    <p:extLst>
      <p:ext uri="{BB962C8B-B14F-4D97-AF65-F5344CB8AC3E}">
        <p14:creationId xmlns:p14="http://schemas.microsoft.com/office/powerpoint/2010/main" val="188355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58377-8945-4A29-AA61-C5A798FE2322}"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17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958377-8945-4A29-AA61-C5A798FE2322}" type="slidenum">
              <a:rPr lang="en-GB" smtClean="0"/>
              <a:t>8</a:t>
            </a:fld>
            <a:endParaRPr lang="en-GB"/>
          </a:p>
        </p:txBody>
      </p:sp>
    </p:spTree>
    <p:extLst>
      <p:ext uri="{BB962C8B-B14F-4D97-AF65-F5344CB8AC3E}">
        <p14:creationId xmlns:p14="http://schemas.microsoft.com/office/powerpoint/2010/main" val="2000370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
        <p:nvSpPr>
          <p:cNvPr id="2" name="TextBox 1"/>
          <p:cNvSpPr txBox="1"/>
          <p:nvPr userDrawn="1"/>
        </p:nvSpPr>
        <p:spPr>
          <a:xfrm>
            <a:off x="4942723" y="5677890"/>
            <a:ext cx="6343275" cy="830997"/>
          </a:xfrm>
          <a:prstGeom prst="rect">
            <a:avLst/>
          </a:prstGeom>
          <a:noFill/>
        </p:spPr>
        <p:txBody>
          <a:bodyPr wrap="square" lIns="0" tIns="0" rIns="0" bIns="0" numCol="1" spcCol="15120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Arial" charset="0"/>
                <a:ea typeface="Arial" charset="0"/>
                <a:cs typeface="Arial" charset="0"/>
              </a:rPr>
              <a:t>©2019 Experian Information Solutions, Inc.</a:t>
            </a:r>
            <a:r>
              <a:rPr lang="en-US" sz="900" baseline="0">
                <a:solidFill>
                  <a:schemeClr val="tx1"/>
                </a:solidFill>
                <a:latin typeface="Arial" charset="0"/>
                <a:ea typeface="Arial" charset="0"/>
                <a:cs typeface="Arial" charset="0"/>
              </a:rPr>
              <a:t> </a:t>
            </a:r>
            <a:r>
              <a:rPr lang="en-US" sz="900">
                <a:solidFill>
                  <a:schemeClr val="tx1"/>
                </a:solidFill>
                <a:latin typeface="Arial" charset="0"/>
                <a:ea typeface="Arial" charset="0"/>
                <a:cs typeface="Arial" charset="0"/>
              </a:rPr>
              <a:t>All rights reserved. Experian and the Experian marks used herein are trademarks or registered trademarks of</a:t>
            </a:r>
            <a:r>
              <a:rPr lang="en-US" sz="900" baseline="0">
                <a:solidFill>
                  <a:schemeClr val="tx1"/>
                </a:solidFill>
                <a:latin typeface="Arial" charset="0"/>
                <a:ea typeface="Arial" charset="0"/>
                <a:cs typeface="Arial" charset="0"/>
              </a:rPr>
              <a:t> </a:t>
            </a:r>
            <a:r>
              <a:rPr lang="en-US" sz="900">
                <a:solidFill>
                  <a:schemeClr val="tx1"/>
                </a:solidFill>
                <a:latin typeface="Arial" charset="0"/>
                <a:ea typeface="Arial" charset="0"/>
                <a:cs typeface="Arial" charset="0"/>
              </a:rPr>
              <a:t>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br>
              <a:rPr lang="en-US" sz="900">
                <a:solidFill>
                  <a:schemeClr val="tx1"/>
                </a:solidFill>
                <a:latin typeface="Arial" charset="0"/>
                <a:ea typeface="Arial" charset="0"/>
                <a:cs typeface="Arial" charset="0"/>
              </a:rPr>
            </a:br>
            <a:r>
              <a:rPr lang="en-US" sz="900" b="1">
                <a:solidFill>
                  <a:schemeClr val="tx1"/>
                </a:solidFill>
                <a:latin typeface="Arial" charset="0"/>
                <a:ea typeface="Arial" charset="0"/>
                <a:cs typeface="Arial" charset="0"/>
              </a:rPr>
              <a:t>Experian </a:t>
            </a:r>
            <a:r>
              <a:rPr lang="en-US" sz="900" b="0">
                <a:solidFill>
                  <a:schemeClr val="tx1"/>
                </a:solidFill>
                <a:latin typeface="Arial" charset="0"/>
                <a:ea typeface="Arial" charset="0"/>
                <a:cs typeface="Arial" charset="0"/>
              </a:rPr>
              <a:t>[</a:t>
            </a:r>
            <a:r>
              <a:rPr lang="en-US" sz="900" b="0" baseline="0">
                <a:solidFill>
                  <a:schemeClr val="tx1"/>
                </a:solidFill>
                <a:latin typeface="Arial" charset="0"/>
                <a:ea typeface="Arial" charset="0"/>
                <a:cs typeface="Arial" charset="0"/>
              </a:rPr>
              <a:t>Internal]</a:t>
            </a:r>
            <a:endParaRPr lang="en-US" sz="900" b="0">
              <a:solidFill>
                <a:schemeClr val="tx1"/>
              </a:solidFill>
              <a:latin typeface="Arial" charset="0"/>
              <a:ea typeface="Arial" charset="0"/>
              <a:cs typeface="Arial" charset="0"/>
            </a:endParaRPr>
          </a:p>
          <a:p>
            <a:endParaRPr lang="en-US" sz="900">
              <a:latin typeface="Arial" charset="0"/>
              <a:ea typeface="Arial" charset="0"/>
              <a:cs typeface="Arial" charset="0"/>
            </a:endParaRPr>
          </a:p>
        </p:txBody>
      </p:sp>
      <p:sp>
        <p:nvSpPr>
          <p:cNvPr id="5" name="TextBox 4">
            <a:extLst>
              <a:ext uri="{FF2B5EF4-FFF2-40B4-BE49-F238E27FC236}">
                <a16:creationId xmlns:a16="http://schemas.microsoft.com/office/drawing/2014/main" id="{C7B55CE6-AFF1-4DD3-B49A-02C6431CF1D5}"/>
              </a:ext>
            </a:extLst>
          </p:cNvPr>
          <p:cNvSpPr txBox="1"/>
          <p:nvPr userDrawn="1"/>
        </p:nvSpPr>
        <p:spPr>
          <a:xfrm>
            <a:off x="9988047" y="41271"/>
            <a:ext cx="1735954" cy="553998"/>
          </a:xfrm>
          <a:prstGeom prst="rect">
            <a:avLst/>
          </a:prstGeom>
          <a:noFill/>
          <a:ln>
            <a:solidFill>
              <a:schemeClr val="bg1">
                <a:lumMod val="95000"/>
              </a:schemeClr>
            </a:solidFill>
          </a:ln>
        </p:spPr>
        <p:txBody>
          <a:bodyPr wrap="square" lIns="0" tIns="0" rIns="0" bIns="0" numCol="1" spcCol="151200" rtlCol="0">
            <a:spAutoFit/>
          </a:bodyPr>
          <a:lstStyle/>
          <a:p>
            <a:pPr algn="ctr"/>
            <a:r>
              <a:rPr lang="en-US" sz="3600">
                <a:solidFill>
                  <a:schemeClr val="accent4"/>
                </a:solidFill>
              </a:rPr>
              <a:t>DRAFT</a:t>
            </a:r>
            <a:endParaRPr lang="en-US" sz="4000">
              <a:solidFill>
                <a:schemeClr val="accent4"/>
              </a:solidFill>
            </a:endParaRPr>
          </a:p>
        </p:txBody>
      </p:sp>
    </p:spTree>
    <p:extLst>
      <p:ext uri="{BB962C8B-B14F-4D97-AF65-F5344CB8AC3E}">
        <p14:creationId xmlns:p14="http://schemas.microsoft.com/office/powerpoint/2010/main" val="23078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9"/>
          <p:cNvSpPr>
            <a:spLocks noGrp="1"/>
          </p:cNvSpPr>
          <p:nvPr>
            <p:ph type="pic" sz="quarter" idx="13"/>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164888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a:t>Drag picture to placeholder or click icon to add</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81657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lvl1pPr>
              <a:defRPr b="1"/>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a:p>
        </p:txBody>
      </p:sp>
      <p:sp>
        <p:nvSpPr>
          <p:cNvPr id="10" name="Picture Placeholder 9"/>
          <p:cNvSpPr>
            <a:spLocks noGrp="1"/>
          </p:cNvSpPr>
          <p:nvPr>
            <p:ph type="pic" sz="quarter" idx="12"/>
          </p:nvPr>
        </p:nvSpPr>
        <p:spPr>
          <a:xfrm>
            <a:off x="463550" y="566738"/>
            <a:ext cx="5113338" cy="5113337"/>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3177995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lvl1pPr>
              <a:defRPr b="1"/>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a:p>
        </p:txBody>
      </p:sp>
      <p:sp>
        <p:nvSpPr>
          <p:cNvPr id="10" name="Picture Placeholder 9"/>
          <p:cNvSpPr>
            <a:spLocks noGrp="1"/>
          </p:cNvSpPr>
          <p:nvPr>
            <p:ph type="pic" sz="quarter" idx="12"/>
          </p:nvPr>
        </p:nvSpPr>
        <p:spPr>
          <a:xfrm>
            <a:off x="6632575" y="566738"/>
            <a:ext cx="5113338" cy="5113337"/>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84241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2396193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61985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52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30582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Background Image Fill)">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214EAE2-2198-4D7A-9D8A-276EC651CDD7}"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9" name="Picture 8"/>
          <p:cNvPicPr>
            <a:picLocks noChangeAspect="1"/>
          </p:cNvPicPr>
          <p:nvPr userDrawn="1"/>
        </p:nvPicPr>
        <p:blipFill>
          <a:blip r:embed="rId3"/>
          <a:stretch>
            <a:fillRect/>
          </a:stretch>
        </p:blipFill>
        <p:spPr>
          <a:xfrm>
            <a:off x="9411479" y="5731492"/>
            <a:ext cx="2475722" cy="808716"/>
          </a:xfrm>
          <a:prstGeom prst="rect">
            <a:avLst/>
          </a:prstGeom>
        </p:spPr>
      </p:pic>
    </p:spTree>
    <p:extLst>
      <p:ext uri="{BB962C8B-B14F-4D97-AF65-F5344CB8AC3E}">
        <p14:creationId xmlns:p14="http://schemas.microsoft.com/office/powerpoint/2010/main" val="898797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White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214EAE2-2198-4D7A-9D8A-276EC651CDD7}"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extLst>
      <p:ext uri="{BB962C8B-B14F-4D97-AF65-F5344CB8AC3E}">
        <p14:creationId xmlns:p14="http://schemas.microsoft.com/office/powerpoint/2010/main" val="2806854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
        <p:nvSpPr>
          <p:cNvPr id="10" name="Rectangle 9"/>
          <p:cNvSpPr/>
          <p:nvPr userDrawn="1"/>
        </p:nvSpPr>
        <p:spPr>
          <a:xfrm>
            <a:off x="-144412" y="6417097"/>
            <a:ext cx="7891886" cy="246221"/>
          </a:xfrm>
          <a:prstGeom prst="rect">
            <a:avLst/>
          </a:prstGeom>
        </p:spPr>
        <p:txBody>
          <a:bodyPr wrap="square">
            <a:spAutoFit/>
          </a:bodyPr>
          <a:lstStyle/>
          <a:p>
            <a:pPr marL="0" indent="0">
              <a:tabLst>
                <a:tab pos="341313" algn="l"/>
              </a:tabLst>
            </a:pPr>
            <a:r>
              <a:rPr lang="en-GB" sz="1000">
                <a:solidFill>
                  <a:schemeClr val="accent1"/>
                </a:solidFill>
              </a:rPr>
              <a:t>	© Experian </a:t>
            </a:r>
            <a:r>
              <a:rPr lang="en-GB" sz="1000">
                <a:solidFill>
                  <a:schemeClr val="tx1"/>
                </a:solidFill>
              </a:rPr>
              <a:t>[Internal</a:t>
            </a:r>
            <a:r>
              <a:rPr lang="en-GB" sz="1000" baseline="0">
                <a:solidFill>
                  <a:schemeClr val="tx1"/>
                </a:solidFill>
              </a:rPr>
              <a:t>]</a:t>
            </a:r>
            <a:endParaRPr lang="en-GB" sz="1000">
              <a:solidFill>
                <a:schemeClr val="accent1"/>
              </a:solidFill>
            </a:endParaRPr>
          </a:p>
        </p:txBody>
      </p:sp>
    </p:spTree>
    <p:extLst>
      <p:ext uri="{BB962C8B-B14F-4D97-AF65-F5344CB8AC3E}">
        <p14:creationId xmlns:p14="http://schemas.microsoft.com/office/powerpoint/2010/main" val="318491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s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851093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4139394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25065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8" name="Picture Placeholder 9"/>
          <p:cNvSpPr>
            <a:spLocks noGrp="1"/>
          </p:cNvSpPr>
          <p:nvPr>
            <p:ph type="pic" sz="quarter" idx="14"/>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1369704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7" name="Picture Placeholder 9"/>
          <p:cNvSpPr>
            <a:spLocks noGrp="1"/>
          </p:cNvSpPr>
          <p:nvPr>
            <p:ph type="pic" sz="quarter" idx="13"/>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84966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6" name="Picture Placeholder 9"/>
          <p:cNvSpPr>
            <a:spLocks noGrp="1"/>
          </p:cNvSpPr>
          <p:nvPr>
            <p:ph type="pic" sz="quarter" idx="14"/>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408234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7" name="Picture Placeholder 9"/>
          <p:cNvSpPr>
            <a:spLocks noGrp="1"/>
          </p:cNvSpPr>
          <p:nvPr>
            <p:ph type="pic" sz="quarter" idx="13"/>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3455694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a:t>Drag picture to placeholder or click icon to add</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2933668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10" name="Picture Placeholder 9"/>
          <p:cNvSpPr>
            <a:spLocks noGrp="1"/>
          </p:cNvSpPr>
          <p:nvPr>
            <p:ph type="pic" sz="quarter" idx="12"/>
          </p:nvPr>
        </p:nvSpPr>
        <p:spPr>
          <a:xfrm>
            <a:off x="463550" y="566738"/>
            <a:ext cx="5113338" cy="5113337"/>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12561432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sp>
        <p:nvSpPr>
          <p:cNvPr id="10" name="Picture Placeholder 9"/>
          <p:cNvSpPr>
            <a:spLocks noGrp="1"/>
          </p:cNvSpPr>
          <p:nvPr>
            <p:ph type="pic" sz="quarter" idx="12"/>
          </p:nvPr>
        </p:nvSpPr>
        <p:spPr>
          <a:xfrm>
            <a:off x="6632575" y="566738"/>
            <a:ext cx="5113338" cy="5113337"/>
          </a:xfrm>
          <a:prstGeom prst="roundRect">
            <a:avLst>
              <a:gd name="adj" fmla="val 25482"/>
            </a:avLst>
          </a:pr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6757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
        <p:nvSpPr>
          <p:cNvPr id="10" name="Rectangle 9"/>
          <p:cNvSpPr/>
          <p:nvPr userDrawn="1"/>
        </p:nvSpPr>
        <p:spPr>
          <a:xfrm>
            <a:off x="380425" y="6363022"/>
            <a:ext cx="7891886" cy="246221"/>
          </a:xfrm>
          <a:prstGeom prst="rect">
            <a:avLst/>
          </a:prstGeom>
        </p:spPr>
        <p:txBody>
          <a:bodyPr wrap="square">
            <a:spAutoFit/>
          </a:bodyPr>
          <a:lstStyle/>
          <a:p>
            <a:pPr marL="0" indent="0">
              <a:tabLst>
                <a:tab pos="341313" algn="l"/>
              </a:tabLst>
            </a:pPr>
            <a:fld id="{EF540DAE-C9AD-4AB7-834A-30F15928ADCF}" type="slidenum">
              <a:rPr lang="en-GB" sz="1000" smtClean="0">
                <a:solidFill>
                  <a:schemeClr val="accent1"/>
                </a:solidFill>
              </a:rPr>
              <a:pPr marL="0" indent="0">
                <a:tabLst>
                  <a:tab pos="341313" algn="l"/>
                </a:tabLst>
              </a:pPr>
              <a:t>‹#›</a:t>
            </a:fld>
            <a:r>
              <a:rPr lang="en-GB" sz="1000" dirty="0">
                <a:solidFill>
                  <a:schemeClr val="accent1"/>
                </a:solidFill>
              </a:rPr>
              <a:t>	© Experian </a:t>
            </a:r>
            <a:r>
              <a:rPr lang="en-GB" sz="1000" dirty="0">
                <a:solidFill>
                  <a:schemeClr val="tx1"/>
                </a:solidFill>
              </a:rPr>
              <a:t>[Internal</a:t>
            </a:r>
            <a:r>
              <a:rPr lang="en-GB" sz="1000" baseline="0" dirty="0">
                <a:solidFill>
                  <a:schemeClr val="tx1"/>
                </a:solidFill>
              </a:rPr>
              <a:t>] </a:t>
            </a:r>
            <a:r>
              <a:rPr lang="en-GB" sz="1000" baseline="0" dirty="0">
                <a:solidFill>
                  <a:schemeClr val="accent1"/>
                </a:solidFill>
              </a:rPr>
              <a:t>•</a:t>
            </a:r>
            <a:endParaRPr lang="en-GB" sz="1000" dirty="0">
              <a:solidFill>
                <a:schemeClr val="accent1"/>
              </a:solidFill>
            </a:endParaRPr>
          </a:p>
        </p:txBody>
      </p:sp>
    </p:spTree>
    <p:extLst>
      <p:ext uri="{BB962C8B-B14F-4D97-AF65-F5344CB8AC3E}">
        <p14:creationId xmlns:p14="http://schemas.microsoft.com/office/powerpoint/2010/main" val="2514436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a:p>
        </p:txBody>
      </p:sp>
      <p:sp>
        <p:nvSpPr>
          <p:cNvPr id="4" name="Date Placeholder 3"/>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p:cNvSpPr>
            <a:spLocks noGrp="1"/>
          </p:cNvSpPr>
          <p:nvPr>
            <p:ph type="ftr" sz="quarter" idx="11"/>
          </p:nvPr>
        </p:nvSpPr>
        <p:spPr/>
        <p:txBody>
          <a:bodyPr/>
          <a:lstStyle/>
          <a:p>
            <a:r>
              <a:rPr lang="en-GB"/>
              <a:t>Private and confidential     Presentation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3182509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2B4AD11-B37F-49CE-A271-259CFDDDB0BC}" type="datetime1">
              <a:rPr lang="en-GB" smtClean="0"/>
              <a:t>17/03/2025</a:t>
            </a:fld>
            <a:endParaRPr lang="en-GB"/>
          </a:p>
        </p:txBody>
      </p:sp>
      <p:sp>
        <p:nvSpPr>
          <p:cNvPr id="4" name="Footer Placeholder 3"/>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5119754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17/03/2025</a:t>
            </a:fld>
            <a:endParaRPr lang="en-GB"/>
          </a:p>
        </p:txBody>
      </p:sp>
      <p:sp>
        <p:nvSpPr>
          <p:cNvPr id="3" name="Footer Placeholder 2"/>
          <p:cNvSpPr>
            <a:spLocks noGrp="1"/>
          </p:cNvSpPr>
          <p:nvPr>
            <p:ph type="ftr" sz="quarter" idx="11"/>
          </p:nvPr>
        </p:nvSpPr>
        <p:spPr/>
        <p:txBody>
          <a:bodyPr/>
          <a:lstStyle/>
          <a:p>
            <a:r>
              <a:rPr lang="en-GB"/>
              <a:t>Private and confidential     Presentation Title</a:t>
            </a:r>
          </a:p>
        </p:txBody>
      </p:sp>
    </p:spTree>
    <p:extLst>
      <p:ext uri="{BB962C8B-B14F-4D97-AF65-F5344CB8AC3E}">
        <p14:creationId xmlns:p14="http://schemas.microsoft.com/office/powerpoint/2010/main" val="2240191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tandard Content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6344" y="1337310"/>
            <a:ext cx="10698480" cy="4560570"/>
          </a:xfrm>
          <a:prstGeom prst="rect">
            <a:avLst/>
          </a:prstGeom>
        </p:spPr>
        <p:txBody>
          <a:bodyPr/>
          <a:lstStyle>
            <a:lvl1pPr marL="288918" indent="-288918">
              <a:lnSpc>
                <a:spcPts val="3000"/>
              </a:lnSpc>
              <a:spcBef>
                <a:spcPts val="0"/>
              </a:spcBef>
              <a:spcAft>
                <a:spcPts val="1200"/>
              </a:spcAft>
              <a:buSzPct val="110000"/>
              <a:buFont typeface="Arial" panose="020B0604020202020204" pitchFamily="34" charset="0"/>
              <a:buChar char="•"/>
              <a:defRPr sz="2200" b="1"/>
            </a:lvl1pPr>
            <a:lvl2pPr>
              <a:lnSpc>
                <a:spcPts val="3000"/>
              </a:lnSpc>
              <a:spcBef>
                <a:spcPts val="0"/>
              </a:spcBef>
              <a:spcAft>
                <a:spcPts val="1200"/>
              </a:spcAft>
              <a:defRPr sz="2200"/>
            </a:lvl2pPr>
            <a:lvl3pPr marL="806430" indent="-339716">
              <a:lnSpc>
                <a:spcPts val="3000"/>
              </a:lnSpc>
              <a:spcBef>
                <a:spcPts val="0"/>
              </a:spcBef>
              <a:spcAft>
                <a:spcPts val="1200"/>
              </a:spcAft>
              <a:buSzPct val="60000"/>
              <a:buFont typeface="Arial" panose="020B0604020202020204" pitchFamily="34" charset="0"/>
              <a:buChar char="►"/>
              <a:defRPr sz="2200" b="0"/>
            </a:lvl3pPr>
            <a:lvl4pPr marL="1371566" indent="-336542">
              <a:lnSpc>
                <a:spcPts val="3000"/>
              </a:lnSpc>
              <a:spcBef>
                <a:spcPts val="0"/>
              </a:spcBef>
              <a:spcAft>
                <a:spcPts val="1200"/>
              </a:spcAft>
              <a:buSzPct val="100000"/>
              <a:buFont typeface="Courier New" panose="02070309020205020404" pitchFamily="49" charset="0"/>
              <a:buChar char="o"/>
              <a:defRPr sz="2200" b="0"/>
            </a:lvl4pPr>
            <a:lvl5pPr marL="1997025" indent="-277806">
              <a:lnSpc>
                <a:spcPts val="3000"/>
              </a:lnSpc>
              <a:spcBef>
                <a:spcPts val="0"/>
              </a:spcBef>
              <a:spcAft>
                <a:spcPts val="1200"/>
              </a:spcAft>
              <a:buFont typeface="Calibri" panose="020F0502020204030204" pitchFamily="34" charset="0"/>
              <a:buChar char="‐"/>
              <a:defRPr sz="2200" b="0"/>
            </a:lvl5pPr>
            <a:lvl6pPr marL="2514537" indent="0">
              <a:lnSpc>
                <a:spcPts val="3000"/>
              </a:lnSpc>
              <a:spcAft>
                <a:spcPts val="1200"/>
              </a:spcAft>
              <a:buNone/>
              <a:defRPr sz="2200"/>
            </a:lvl6pPr>
          </a:lstStyle>
          <a:p>
            <a:pPr lvl="0"/>
            <a:r>
              <a:rPr lang="en-US"/>
              <a:t>Click to edit Master text styles</a:t>
            </a:r>
          </a:p>
          <a:p>
            <a:pPr lvl="2"/>
            <a:r>
              <a:rPr lang="en-US"/>
              <a:t>Second level</a:t>
            </a:r>
          </a:p>
          <a:p>
            <a:pPr lvl="3"/>
            <a:r>
              <a:rPr lang="en-US"/>
              <a:t>Third level</a:t>
            </a:r>
          </a:p>
          <a:p>
            <a:pPr lvl="4"/>
            <a:r>
              <a:rPr lang="en-US"/>
              <a:t>Fourth level</a:t>
            </a:r>
          </a:p>
          <a:p>
            <a:pPr lvl="5"/>
            <a:r>
              <a:rPr lang="en-US"/>
              <a:t>Fifth level</a:t>
            </a:r>
            <a:endParaRPr lang="en-GB"/>
          </a:p>
        </p:txBody>
      </p:sp>
      <p:sp>
        <p:nvSpPr>
          <p:cNvPr id="2" name="Title 1"/>
          <p:cNvSpPr>
            <a:spLocks noGrp="1"/>
          </p:cNvSpPr>
          <p:nvPr>
            <p:ph type="title" hasCustomPrompt="1"/>
          </p:nvPr>
        </p:nvSpPr>
        <p:spPr>
          <a:xfrm>
            <a:off x="466344" y="342900"/>
            <a:ext cx="11036808" cy="342900"/>
          </a:xfrm>
          <a:prstGeom prst="rect">
            <a:avLst/>
          </a:prstGeom>
        </p:spPr>
        <p:txBody>
          <a:bodyPr/>
          <a:lstStyle>
            <a:lvl1pPr>
              <a:defRPr sz="3200" b="1"/>
            </a:lvl1pPr>
          </a:lstStyle>
          <a:p>
            <a:r>
              <a:rPr lang="en-US"/>
              <a:t>Click to edit Content Master Slide</a:t>
            </a:r>
            <a:endParaRPr lang="en-GB"/>
          </a:p>
        </p:txBody>
      </p:sp>
      <p:sp>
        <p:nvSpPr>
          <p:cNvPr id="5" name="Footer Placeholder 4"/>
          <p:cNvSpPr>
            <a:spLocks noGrp="1"/>
          </p:cNvSpPr>
          <p:nvPr>
            <p:ph type="ftr" sz="quarter" idx="11"/>
          </p:nvPr>
        </p:nvSpPr>
        <p:spPr>
          <a:xfrm>
            <a:off x="2572344" y="6456934"/>
            <a:ext cx="6114625" cy="216000"/>
          </a:xfrm>
          <a:prstGeom prst="rect">
            <a:avLst/>
          </a:prstGeom>
        </p:spPr>
        <p:txBody>
          <a:bodyPr/>
          <a:lstStyle/>
          <a:p>
            <a:r>
              <a:rPr lang="en-US"/>
              <a:t>Private and confidential     Experian Health | Auth Summit</a:t>
            </a:r>
            <a:endParaRPr lang="en-GB"/>
          </a:p>
        </p:txBody>
      </p:sp>
      <p:sp>
        <p:nvSpPr>
          <p:cNvPr id="8" name="Text Placeholder 7">
            <a:extLst>
              <a:ext uri="{FF2B5EF4-FFF2-40B4-BE49-F238E27FC236}">
                <a16:creationId xmlns:a16="http://schemas.microsoft.com/office/drawing/2014/main" id="{00D5DC62-C97B-4A8F-BFC3-7C322C5A1D72}"/>
              </a:ext>
            </a:extLst>
          </p:cNvPr>
          <p:cNvSpPr>
            <a:spLocks noGrp="1"/>
          </p:cNvSpPr>
          <p:nvPr>
            <p:ph type="body" sz="quarter" idx="12" hasCustomPrompt="1"/>
          </p:nvPr>
        </p:nvSpPr>
        <p:spPr>
          <a:xfrm>
            <a:off x="466344" y="768096"/>
            <a:ext cx="11036808" cy="342900"/>
          </a:xfrm>
          <a:prstGeom prst="rect">
            <a:avLst/>
          </a:prstGeom>
        </p:spPr>
        <p:txBody>
          <a:bodyPr/>
          <a:lstStyle>
            <a:lvl1pPr>
              <a:defRPr sz="2600" b="1">
                <a:solidFill>
                  <a:srgbClr val="BA2F7D"/>
                </a:solidFill>
              </a:defRPr>
            </a:lvl1pPr>
          </a:lstStyle>
          <a:p>
            <a:pPr lvl="0"/>
            <a:r>
              <a:rPr lang="en-US"/>
              <a:t>Click to edit Content Master Subtitle (Optional)</a:t>
            </a:r>
          </a:p>
        </p:txBody>
      </p:sp>
      <p:pic>
        <p:nvPicPr>
          <p:cNvPr id="10" name="Picture 9">
            <a:extLst>
              <a:ext uri="{FF2B5EF4-FFF2-40B4-BE49-F238E27FC236}">
                <a16:creationId xmlns:a16="http://schemas.microsoft.com/office/drawing/2014/main" id="{F08B4F89-9644-49DF-B31B-C1A0298D44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9380764" y="-110130"/>
            <a:ext cx="2811236" cy="912879"/>
          </a:xfrm>
          <a:prstGeom prst="rect">
            <a:avLst/>
          </a:prstGeom>
        </p:spPr>
      </p:pic>
    </p:spTree>
    <p:extLst>
      <p:ext uri="{BB962C8B-B14F-4D97-AF65-F5344CB8AC3E}">
        <p14:creationId xmlns:p14="http://schemas.microsoft.com/office/powerpoint/2010/main" val="5256464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w/background image">
    <p:spTree>
      <p:nvGrpSpPr>
        <p:cNvPr id="1" name=""/>
        <p:cNvGrpSpPr/>
        <p:nvPr/>
      </p:nvGrpSpPr>
      <p:grpSpPr>
        <a:xfrm>
          <a:off x="0" y="0"/>
          <a:ext cx="0" cy="0"/>
          <a:chOff x="0" y="0"/>
          <a:chExt cx="0" cy="0"/>
        </a:xfrm>
      </p:grpSpPr>
      <p:pic>
        <p:nvPicPr>
          <p:cNvPr id="12" name="Picture 11" descr="A picture containing outdoor, woman, city, water&#10;&#10;Description automatically generated">
            <a:extLst>
              <a:ext uri="{FF2B5EF4-FFF2-40B4-BE49-F238E27FC236}">
                <a16:creationId xmlns:a16="http://schemas.microsoft.com/office/drawing/2014/main" id="{B9014F22-6D79-684F-A7A1-13777E5BFF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17E320A-AE9E-3247-93CC-725226372E42}"/>
              </a:ext>
            </a:extLst>
          </p:cNvPr>
          <p:cNvSpPr/>
          <p:nvPr userDrawn="1"/>
        </p:nvSpPr>
        <p:spPr>
          <a:xfrm>
            <a:off x="-1" y="-1"/>
            <a:ext cx="12192000" cy="6858001"/>
          </a:xfrm>
          <a:prstGeom prst="rect">
            <a:avLst/>
          </a:prstGeom>
          <a:gradFill flip="none" rotWithShape="1">
            <a:gsLst>
              <a:gs pos="100000">
                <a:schemeClr val="accent1">
                  <a:lumMod val="0"/>
                  <a:lumOff val="100000"/>
                  <a:alpha val="90000"/>
                </a:schemeClr>
              </a:gs>
              <a:gs pos="7000">
                <a:schemeClr val="bg1">
                  <a:alpha val="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16" name="Picture 15" descr="A close up of a sign&#10;&#10;Description automatically generated">
            <a:extLst>
              <a:ext uri="{FF2B5EF4-FFF2-40B4-BE49-F238E27FC236}">
                <a16:creationId xmlns:a16="http://schemas.microsoft.com/office/drawing/2014/main" id="{3DDCCFC3-BDCF-1D47-9446-BD27E2946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14735352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w/imag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C98DCD82-AC50-1D4B-9401-675736F456CA}"/>
              </a:ext>
            </a:extLst>
          </p:cNvPr>
          <p:cNvSpPr>
            <a:spLocks noGrp="1"/>
          </p:cNvSpPr>
          <p:nvPr>
            <p:ph type="pic" sz="quarter" idx="14" hasCustomPrompt="1"/>
          </p:nvPr>
        </p:nvSpPr>
        <p:spPr>
          <a:xfrm>
            <a:off x="0" y="0"/>
            <a:ext cx="6007100" cy="6858000"/>
          </a:xfrm>
        </p:spPr>
        <p:txBody>
          <a:bodyPr anchor="ctr"/>
          <a:lstStyle>
            <a:lvl1pPr algn="ctr">
              <a:defRPr b="1">
                <a:solidFill>
                  <a:schemeClr val="accent4"/>
                </a:solidFill>
              </a:defRPr>
            </a:lvl1pPr>
          </a:lstStyle>
          <a:p>
            <a:r>
              <a:rPr lang="en-US"/>
              <a:t>[insert image here]</a:t>
            </a:r>
          </a:p>
        </p:txBody>
      </p:sp>
      <p:sp>
        <p:nvSpPr>
          <p:cNvPr id="16" name="Footer Placeholder 4">
            <a:extLst>
              <a:ext uri="{FF2B5EF4-FFF2-40B4-BE49-F238E27FC236}">
                <a16:creationId xmlns:a16="http://schemas.microsoft.com/office/drawing/2014/main" id="{C2496612-2F39-3548-9C30-ECCEE473D587}"/>
              </a:ext>
            </a:extLst>
          </p:cNvPr>
          <p:cNvSpPr txBox="1">
            <a:spLocks/>
          </p:cNvSpPr>
          <p:nvPr userDrawn="1"/>
        </p:nvSpPr>
        <p:spPr>
          <a:xfrm>
            <a:off x="6340979" y="6210103"/>
            <a:ext cx="5464243" cy="528030"/>
          </a:xfrm>
          <a:prstGeom prst="rect">
            <a:avLst/>
          </a:prstGeom>
        </p:spPr>
        <p:txBody>
          <a:bodyPr vert="horz" lIns="0" tIns="0" rIns="0" bIns="0" rtlCol="0" anchor="t" anchorCtr="0"/>
          <a:lstStyle>
            <a:defPPr>
              <a:defRPr lang="en-US"/>
            </a:defPPr>
            <a:lvl1pPr marL="0" algn="l" defTabSz="914400" rtl="0" eaLnBrk="1" latinLnBrk="0" hangingPunct="1">
              <a:defRPr sz="65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a:p>
            <a:endParaRPr lang="en-US"/>
          </a:p>
        </p:txBody>
      </p:sp>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a:xfrm>
            <a:off x="6400800" y="6117022"/>
            <a:ext cx="5638801" cy="447736"/>
          </a:xfrm>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a:xfrm>
            <a:off x="6400799" y="3154680"/>
            <a:ext cx="5638801" cy="1325563"/>
          </a:xfrm>
        </p:spPr>
        <p:txBody>
          <a:bodyPr/>
          <a:lstStyle/>
          <a:p>
            <a:r>
              <a:rPr lang="en-US"/>
              <a:t>Presentation Title</a:t>
            </a:r>
          </a:p>
        </p:txBody>
      </p:sp>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6400800" y="4572001"/>
            <a:ext cx="5638801"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20" name="Picture 19" descr="A close up of a sign&#10;&#10;Description automatically generated">
            <a:extLst>
              <a:ext uri="{FF2B5EF4-FFF2-40B4-BE49-F238E27FC236}">
                <a16:creationId xmlns:a16="http://schemas.microsoft.com/office/drawing/2014/main" id="{401EF566-4944-5D46-B649-C4FBA8F4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00800" y="1828800"/>
            <a:ext cx="1788224" cy="576072"/>
          </a:xfrm>
          <a:prstGeom prst="rect">
            <a:avLst/>
          </a:prstGeom>
        </p:spPr>
      </p:pic>
    </p:spTree>
    <p:extLst>
      <p:ext uri="{BB962C8B-B14F-4D97-AF65-F5344CB8AC3E}">
        <p14:creationId xmlns:p14="http://schemas.microsoft.com/office/powerpoint/2010/main" val="17232440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Data Art 1">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9" name="Picture 8" descr="A picture containing drawing&#10;&#10;Description automatically generated">
            <a:extLst>
              <a:ext uri="{FF2B5EF4-FFF2-40B4-BE49-F238E27FC236}">
                <a16:creationId xmlns:a16="http://schemas.microsoft.com/office/drawing/2014/main" id="{E8530CB5-97DA-AC45-B1EC-3C62534C8E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409709" cy="2826327"/>
          </a:xfrm>
          <a:prstGeom prst="rect">
            <a:avLst/>
          </a:prstGeom>
        </p:spPr>
      </p:pic>
      <p:sp>
        <p:nvSpPr>
          <p:cNvPr id="11" name="Text Placeholder 3">
            <a:extLst>
              <a:ext uri="{FF2B5EF4-FFF2-40B4-BE49-F238E27FC236}">
                <a16:creationId xmlns:a16="http://schemas.microsoft.com/office/drawing/2014/main" id="{44C9AD44-6DD3-CF45-9639-CF98ADF96DDA}"/>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1559764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Data Art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CF8DB093-D9E7-074A-AE92-AADB2B02F4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8303742" cy="3087871"/>
          </a:xfrm>
          <a:prstGeom prst="rect">
            <a:avLst/>
          </a:prstGeom>
        </p:spPr>
      </p:pic>
      <p:sp>
        <p:nvSpPr>
          <p:cNvPr id="9" name="Text Placeholder 3">
            <a:extLst>
              <a:ext uri="{FF2B5EF4-FFF2-40B4-BE49-F238E27FC236}">
                <a16:creationId xmlns:a16="http://schemas.microsoft.com/office/drawing/2014/main" id="{5678D866-9283-4F41-AF11-4B40C83610F5}"/>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0198213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Data Art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15D84882-5DFC-7948-A691-5CAC04768C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855" y="27714"/>
            <a:ext cx="8025063" cy="2910211"/>
          </a:xfrm>
          <a:prstGeom prst="rect">
            <a:avLst/>
          </a:prstGeom>
        </p:spPr>
      </p:pic>
      <p:sp>
        <p:nvSpPr>
          <p:cNvPr id="9" name="Text Placeholder 3">
            <a:extLst>
              <a:ext uri="{FF2B5EF4-FFF2-40B4-BE49-F238E27FC236}">
                <a16:creationId xmlns:a16="http://schemas.microsoft.com/office/drawing/2014/main" id="{E80211BA-B6AD-D243-9A67-6383D9472B7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596735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Data Art 4">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DE2767A4-3C10-A14F-B4AF-161D472366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
            <a:ext cx="8073290" cy="3048761"/>
          </a:xfrm>
          <a:prstGeom prst="rect">
            <a:avLst/>
          </a:prstGeom>
        </p:spPr>
      </p:pic>
      <p:sp>
        <p:nvSpPr>
          <p:cNvPr id="9" name="Text Placeholder 3">
            <a:extLst>
              <a:ext uri="{FF2B5EF4-FFF2-40B4-BE49-F238E27FC236}">
                <a16:creationId xmlns:a16="http://schemas.microsoft.com/office/drawing/2014/main" id="{A2616587-50D6-D747-864C-FFC88A6C349E}"/>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51860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1622585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Data Art 5">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507EDF25-4023-4340-BBDC-FF3671B366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994"/>
            <a:ext cx="9020431" cy="3038903"/>
          </a:xfrm>
          <a:prstGeom prst="rect">
            <a:avLst/>
          </a:prstGeom>
        </p:spPr>
      </p:pic>
      <p:sp>
        <p:nvSpPr>
          <p:cNvPr id="9" name="Text Placeholder 3">
            <a:extLst>
              <a:ext uri="{FF2B5EF4-FFF2-40B4-BE49-F238E27FC236}">
                <a16:creationId xmlns:a16="http://schemas.microsoft.com/office/drawing/2014/main" id="{92599EDB-65B1-BC45-8E8E-F595588FF8A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8624178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Data Art 6">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E3191253-719D-B24D-9901-306090EF3B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381874" cy="2937925"/>
          </a:xfrm>
          <a:prstGeom prst="rect">
            <a:avLst/>
          </a:prstGeom>
        </p:spPr>
      </p:pic>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31288912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 Data Art 7">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sp>
        <p:nvSpPr>
          <p:cNvPr id="9" name="Text Placeholder 3">
            <a:extLst>
              <a:ext uri="{FF2B5EF4-FFF2-40B4-BE49-F238E27FC236}">
                <a16:creationId xmlns:a16="http://schemas.microsoft.com/office/drawing/2014/main" id="{D0AF8CA2-461F-5047-AECA-D5229F80AC7F}"/>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pic>
        <p:nvPicPr>
          <p:cNvPr id="6" name="Picture 5">
            <a:extLst>
              <a:ext uri="{FF2B5EF4-FFF2-40B4-BE49-F238E27FC236}">
                <a16:creationId xmlns:a16="http://schemas.microsoft.com/office/drawing/2014/main" id="{DF5AC06C-616E-1C40-AA9F-8E0ABB6C2E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8397598" cy="3157147"/>
          </a:xfrm>
          <a:prstGeom prst="rect">
            <a:avLst/>
          </a:prstGeom>
        </p:spPr>
      </p:pic>
    </p:spTree>
    <p:extLst>
      <p:ext uri="{BB962C8B-B14F-4D97-AF65-F5344CB8AC3E}">
        <p14:creationId xmlns:p14="http://schemas.microsoft.com/office/powerpoint/2010/main" val="1843191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Data Art 8">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A8947F7-0D10-0E4D-8E3E-4F3AD2A840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8145233" cy="3258093"/>
          </a:xfrm>
          <a:prstGeom prst="rect">
            <a:avLst/>
          </a:prstGeom>
        </p:spPr>
      </p:pic>
      <p:sp>
        <p:nvSpPr>
          <p:cNvPr id="9" name="Text Placeholder 3">
            <a:extLst>
              <a:ext uri="{FF2B5EF4-FFF2-40B4-BE49-F238E27FC236}">
                <a16:creationId xmlns:a16="http://schemas.microsoft.com/office/drawing/2014/main" id="{A3FE8E90-89AA-9D49-B8E3-9B31E87A4D93}"/>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8065068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Data Art 9">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43F34135-A686-584F-A4B0-4CBCFD3CC7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8145232" cy="3272479"/>
          </a:xfrm>
          <a:prstGeom prst="rect">
            <a:avLst/>
          </a:prstGeom>
        </p:spPr>
      </p:pic>
      <p:sp>
        <p:nvSpPr>
          <p:cNvPr id="9" name="Text Placeholder 3">
            <a:extLst>
              <a:ext uri="{FF2B5EF4-FFF2-40B4-BE49-F238E27FC236}">
                <a16:creationId xmlns:a16="http://schemas.microsoft.com/office/drawing/2014/main" id="{D02D8887-B223-D94C-AC57-093C799042B6}"/>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539378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Data Art 10">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p>
            <a:r>
              <a:rPr lang="en-US"/>
              <a:t>Presentation Title</a:t>
            </a:r>
          </a:p>
        </p:txBody>
      </p:sp>
      <p:pic>
        <p:nvPicPr>
          <p:cNvPr id="5" name="Picture 4">
            <a:extLst>
              <a:ext uri="{FF2B5EF4-FFF2-40B4-BE49-F238E27FC236}">
                <a16:creationId xmlns:a16="http://schemas.microsoft.com/office/drawing/2014/main" id="{6BECAD4C-849A-A24C-9A18-90EF34FFF5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8144635" cy="3396049"/>
          </a:xfrm>
          <a:prstGeom prst="rect">
            <a:avLst/>
          </a:prstGeom>
        </p:spPr>
      </p:pic>
      <p:sp>
        <p:nvSpPr>
          <p:cNvPr id="9" name="Text Placeholder 3">
            <a:extLst>
              <a:ext uri="{FF2B5EF4-FFF2-40B4-BE49-F238E27FC236}">
                <a16:creationId xmlns:a16="http://schemas.microsoft.com/office/drawing/2014/main" id="{449C51CB-9B40-2D41-8E90-A0EB0AB13357}"/>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rgbClr val="63666A"/>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1002980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blu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6E4575-FB6D-0344-8F48-AC63F2CEF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844" y="0"/>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pic>
        <p:nvPicPr>
          <p:cNvPr id="9" name="Picture 8" descr="A picture containing drawing, light&#10;&#10;Description automatically generated">
            <a:extLst>
              <a:ext uri="{FF2B5EF4-FFF2-40B4-BE49-F238E27FC236}">
                <a16:creationId xmlns:a16="http://schemas.microsoft.com/office/drawing/2014/main" id="{D85DCAEE-26D3-A149-93BC-ADC8ACB192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828800"/>
            <a:ext cx="1788224" cy="576072"/>
          </a:xfrm>
          <a:prstGeom prst="rect">
            <a:avLst/>
          </a:prstGeom>
        </p:spPr>
      </p:pic>
      <p:sp>
        <p:nvSpPr>
          <p:cNvPr id="4" name="Text Placeholder 3">
            <a:extLst>
              <a:ext uri="{FF2B5EF4-FFF2-40B4-BE49-F238E27FC236}">
                <a16:creationId xmlns:a16="http://schemas.microsoft.com/office/drawing/2014/main" id="{39759291-8B36-BC40-8376-F990A70C67B9}"/>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spTree>
    <p:extLst>
      <p:ext uri="{BB962C8B-B14F-4D97-AF65-F5344CB8AC3E}">
        <p14:creationId xmlns:p14="http://schemas.microsoft.com/office/powerpoint/2010/main" val="24963798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purpl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A98815-7921-6946-9619-D2D918C620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584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C247A9B4-32E0-5F41-8A1A-0596343EC53D}"/>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3" name="Picture 12" descr="A picture containing drawing, light&#10;&#10;Description automatically generated">
            <a:extLst>
              <a:ext uri="{FF2B5EF4-FFF2-40B4-BE49-F238E27FC236}">
                <a16:creationId xmlns:a16="http://schemas.microsoft.com/office/drawing/2014/main" id="{60FF44A1-28B1-5C4C-822A-809025C01B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3474272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raspberry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86EDC8-2DBF-1D4A-B20F-045E4459C9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19704" cy="6858001"/>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84BA7778-668B-AF40-BCA4-FDC31F27B2D2}"/>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91B74763-1B46-C547-8DBE-02DD4B71CF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16764899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pink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A9373-3C72-6146-94D9-87FB6528DC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16680" cy="6858000"/>
          </a:xfrm>
          <a:prstGeom prst="rect">
            <a:avLst/>
          </a:prstGeom>
        </p:spPr>
      </p:pic>
      <p:sp>
        <p:nvSpPr>
          <p:cNvPr id="7" name="Footer Placeholder 6">
            <a:extLst>
              <a:ext uri="{FF2B5EF4-FFF2-40B4-BE49-F238E27FC236}">
                <a16:creationId xmlns:a16="http://schemas.microsoft.com/office/drawing/2014/main" id="{6293381D-8EF8-C145-B2C7-528E878A4F81}"/>
              </a:ext>
            </a:extLst>
          </p:cNvPr>
          <p:cNvSpPr>
            <a:spLocks noGrp="1"/>
          </p:cNvSpPr>
          <p:nvPr>
            <p:ph type="ftr" sz="quarter" idx="10"/>
          </p:nvPr>
        </p:nvSpPr>
        <p:spPr/>
        <p:txBody>
          <a:bodyPr/>
          <a:lstStyle>
            <a:lvl1pPr>
              <a:defRPr>
                <a:solidFill>
                  <a:schemeClr val="bg1"/>
                </a:solidFill>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sp>
        <p:nvSpPr>
          <p:cNvPr id="8" name="Title 7">
            <a:extLst>
              <a:ext uri="{FF2B5EF4-FFF2-40B4-BE49-F238E27FC236}">
                <a16:creationId xmlns:a16="http://schemas.microsoft.com/office/drawing/2014/main" id="{498EBF0E-B0EC-F14C-B262-99A122ED50DD}"/>
              </a:ext>
            </a:extLst>
          </p:cNvPr>
          <p:cNvSpPr>
            <a:spLocks noGrp="1"/>
          </p:cNvSpPr>
          <p:nvPr>
            <p:ph type="title" hasCustomPrompt="1"/>
          </p:nvPr>
        </p:nvSpPr>
        <p:spPr/>
        <p:txBody>
          <a:bodyPr/>
          <a:lstStyle>
            <a:lvl1pPr>
              <a:defRPr>
                <a:solidFill>
                  <a:schemeClr val="bg1"/>
                </a:solidFill>
              </a:defRPr>
            </a:lvl1pPr>
          </a:lstStyle>
          <a:p>
            <a:r>
              <a:rPr lang="en-US"/>
              <a:t>Presentation Title</a:t>
            </a:r>
          </a:p>
        </p:txBody>
      </p:sp>
      <p:sp>
        <p:nvSpPr>
          <p:cNvPr id="10" name="Text Placeholder 3">
            <a:extLst>
              <a:ext uri="{FF2B5EF4-FFF2-40B4-BE49-F238E27FC236}">
                <a16:creationId xmlns:a16="http://schemas.microsoft.com/office/drawing/2014/main" id="{AFFA86BA-F653-5F41-AEFB-E27CFE8685F0}"/>
              </a:ext>
            </a:extLst>
          </p:cNvPr>
          <p:cNvSpPr>
            <a:spLocks noGrp="1"/>
          </p:cNvSpPr>
          <p:nvPr>
            <p:ph type="body" sz="quarter" idx="11" hasCustomPrompt="1"/>
          </p:nvPr>
        </p:nvSpPr>
        <p:spPr>
          <a:xfrm>
            <a:off x="457200" y="4572001"/>
            <a:ext cx="10627895" cy="866274"/>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solidFill>
                  <a:schemeClr val="bg1"/>
                </a:solidFill>
              </a:defRPr>
            </a:lvl1pPr>
          </a:lstStyle>
          <a:p>
            <a:r>
              <a:rPr lang="en-US" sz="1800"/>
              <a:t>Subtitle can go here / Presented by Name of Presenter</a:t>
            </a:r>
            <a:br>
              <a:rPr lang="en-US" sz="1800"/>
            </a:br>
            <a:r>
              <a:rPr lang="en-US" sz="1800"/>
              <a:t>Day / Month / Year</a:t>
            </a:r>
          </a:p>
        </p:txBody>
      </p:sp>
      <p:pic>
        <p:nvPicPr>
          <p:cNvPr id="11" name="Picture 10" descr="A picture containing drawing, light&#10;&#10;Description automatically generated">
            <a:extLst>
              <a:ext uri="{FF2B5EF4-FFF2-40B4-BE49-F238E27FC236}">
                <a16:creationId xmlns:a16="http://schemas.microsoft.com/office/drawing/2014/main" id="{EE62D988-BCB3-A14F-BA15-0F3CA4F375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828800"/>
            <a:ext cx="1788224" cy="576072"/>
          </a:xfrm>
          <a:prstGeom prst="rect">
            <a:avLst/>
          </a:prstGeom>
        </p:spPr>
      </p:pic>
    </p:spTree>
    <p:extLst>
      <p:ext uri="{BB962C8B-B14F-4D97-AF65-F5344CB8AC3E}">
        <p14:creationId xmlns:p14="http://schemas.microsoft.com/office/powerpoint/2010/main" val="3996576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648583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430753-7303-104D-B411-2D42DC914F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02379" y="0"/>
            <a:ext cx="5189622" cy="4282445"/>
          </a:xfrm>
          <a:prstGeom prst="rect">
            <a:avLst/>
          </a:prstGeom>
        </p:spPr>
      </p:pic>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14" name="Footer Placeholder 13">
            <a:extLst>
              <a:ext uri="{FF2B5EF4-FFF2-40B4-BE49-F238E27FC236}">
                <a16:creationId xmlns:a16="http://schemas.microsoft.com/office/drawing/2014/main" id="{A0A7F25F-F404-B447-89A4-55A847CEB388}"/>
              </a:ext>
            </a:extLst>
          </p:cNvPr>
          <p:cNvSpPr>
            <a:spLocks noGrp="1"/>
          </p:cNvSpPr>
          <p:nvPr>
            <p:ph type="ftr" sz="quarter" idx="11"/>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6" name="Text Placeholder 5">
            <a:extLst>
              <a:ext uri="{FF2B5EF4-FFF2-40B4-BE49-F238E27FC236}">
                <a16:creationId xmlns:a16="http://schemas.microsoft.com/office/drawing/2014/main" id="{3A2A44E7-0A3C-7B49-9F3C-FE625D77DE95}"/>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10">
            <a:extLst>
              <a:ext uri="{FF2B5EF4-FFF2-40B4-BE49-F238E27FC236}">
                <a16:creationId xmlns:a16="http://schemas.microsoft.com/office/drawing/2014/main" id="{1993B3B3-792A-AD40-9B26-FACA754DFA78}"/>
              </a:ext>
            </a:extLst>
          </p:cNvPr>
          <p:cNvSpPr>
            <a:spLocks noGrp="1"/>
          </p:cNvSpPr>
          <p:nvPr>
            <p:ph type="body" sz="quarter" idx="10" hasCustomPrompt="1"/>
          </p:nvPr>
        </p:nvSpPr>
        <p:spPr>
          <a:xfrm>
            <a:off x="457200" y="2011680"/>
            <a:ext cx="11274425" cy="3967089"/>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p:txBody>
      </p:sp>
    </p:spTree>
    <p:extLst>
      <p:ext uri="{BB962C8B-B14F-4D97-AF65-F5344CB8AC3E}">
        <p14:creationId xmlns:p14="http://schemas.microsoft.com/office/powerpoint/2010/main" val="8903136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pic>
        <p:nvPicPr>
          <p:cNvPr id="5" name="Picture 4">
            <a:extLst>
              <a:ext uri="{FF2B5EF4-FFF2-40B4-BE49-F238E27FC236}">
                <a16:creationId xmlns:a16="http://schemas.microsoft.com/office/drawing/2014/main" id="{075F3088-D974-6C4E-8BEB-1787790ED2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02379" y="0"/>
            <a:ext cx="5189622" cy="4282444"/>
          </a:xfrm>
          <a:prstGeom prst="rect">
            <a:avLst/>
          </a:prstGeom>
        </p:spPr>
      </p:pic>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77138"/>
          </a:xfrm>
        </p:spPr>
        <p:txBody>
          <a:bodyPr vert="horz" lIns="0" tIns="0" rIns="0" bIns="0" rtlCol="0">
            <a:noAutofit/>
          </a:bodyPr>
          <a:lstStyle>
            <a:lvl1pPr>
              <a:lnSpc>
                <a:spcPct val="110000"/>
              </a:lnSpc>
              <a:spcBef>
                <a:spcPts val="1200"/>
              </a:spcBef>
              <a:defRPr lang="en-US" sz="1800" b="1" i="0" dirty="0" smtClean="0">
                <a:solidFill>
                  <a:srgbClr val="1D4F91"/>
                </a:solidFill>
                <a:latin typeface="+mj-lt"/>
              </a:defRPr>
            </a:lvl1pPr>
            <a:lvl2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buFontTx/>
              <a:buNone/>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a:p>
            <a:pPr lvl="0"/>
            <a:r>
              <a:rPr lang="en-US"/>
              <a:t>Section Title here in preset 18pt Arial Bold</a:t>
            </a:r>
          </a:p>
          <a:p>
            <a:pPr lvl="1"/>
            <a:r>
              <a:rPr lang="en-US"/>
              <a:t>First item here in preset 16pt Arial Regular</a:t>
            </a:r>
          </a:p>
          <a:p>
            <a:pPr lvl="2"/>
            <a:r>
              <a:rPr lang="en-US"/>
              <a:t>Second item here in preset 16pt Arial Regular</a:t>
            </a:r>
          </a:p>
        </p:txBody>
      </p:sp>
      <p:sp>
        <p:nvSpPr>
          <p:cNvPr id="4" name="Footer Placeholder 3">
            <a:extLst>
              <a:ext uri="{FF2B5EF4-FFF2-40B4-BE49-F238E27FC236}">
                <a16:creationId xmlns:a16="http://schemas.microsoft.com/office/drawing/2014/main" id="{CC0A4C73-36A4-5444-AA69-A470EB6713B0}"/>
              </a:ext>
            </a:extLst>
          </p:cNvPr>
          <p:cNvSpPr>
            <a:spLocks noGrp="1"/>
          </p:cNvSpPr>
          <p:nvPr>
            <p:ph type="ftr" sz="quarter" idx="11"/>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6" name="Text Placeholder 5">
            <a:extLst>
              <a:ext uri="{FF2B5EF4-FFF2-40B4-BE49-F238E27FC236}">
                <a16:creationId xmlns:a16="http://schemas.microsoft.com/office/drawing/2014/main" id="{99EF3729-8290-8847-A864-B37074D891F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966676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8582-6344-9249-AB0B-6A7518C2340D}"/>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A7D5F6-15EC-B24E-99EB-7EF5E0025065}"/>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0E9B00BC-2F3C-2C42-8E19-255DAFAF3864}"/>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6" name="Text Placeholder 6">
            <a:extLst>
              <a:ext uri="{FF2B5EF4-FFF2-40B4-BE49-F238E27FC236}">
                <a16:creationId xmlns:a16="http://schemas.microsoft.com/office/drawing/2014/main" id="{BDA52A95-B4BB-2E4C-950E-C79CBEF3400C}"/>
              </a:ext>
            </a:extLst>
          </p:cNvPr>
          <p:cNvSpPr>
            <a:spLocks noGrp="1"/>
          </p:cNvSpPr>
          <p:nvPr>
            <p:ph type="body" sz="quarter" idx="31" hasCustomPrompt="1"/>
          </p:nvPr>
        </p:nvSpPr>
        <p:spPr>
          <a:xfrm>
            <a:off x="457200" y="2011680"/>
            <a:ext cx="11274424"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038">
              <a:lnSpc>
                <a:spcPct val="110000"/>
              </a:lnSpc>
              <a:buFont typeface="System Font Regular"/>
              <a:buChar char="–"/>
              <a:tabLst/>
              <a:defRPr sz="1600"/>
            </a:lvl4pPr>
            <a:lvl5pPr marL="694944" indent="-173038">
              <a:lnSpc>
                <a:spcPct val="110000"/>
              </a:lnSpc>
              <a:buFont typeface="Arial" panose="020B0604020202020204" pitchFamily="34" charset="0"/>
              <a:buChar char="•"/>
              <a:tabLst/>
              <a:defRPr sz="1600"/>
            </a:lvl5pPr>
            <a:lvl6pPr marL="868680" indent="-169863">
              <a:lnSpc>
                <a:spcPct val="110000"/>
              </a:lnSpc>
              <a:buFont typeface="System Font Regular"/>
              <a:buChar char="–"/>
              <a:tabLst/>
              <a:defRPr sz="1600">
                <a:solidFill>
                  <a:srgbClr val="63666A"/>
                </a:solidFill>
              </a:defRPr>
            </a:lvl6pPr>
          </a:lstStyle>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24491330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3987186"/>
          </a:xfrm>
        </p:spPr>
        <p:txBody>
          <a:bodyPr vert="horz" lIns="0" tIns="0" rIns="0" bIns="0" numCol="2" spcCol="457200" rtlCol="0">
            <a:noAutofit/>
          </a:bodyPr>
          <a:lstStyle>
            <a:lvl1pPr>
              <a:lnSpc>
                <a:spcPct val="110000"/>
              </a:lnSpc>
              <a:spcBef>
                <a:spcPts val="0"/>
              </a:spcBef>
              <a:spcAft>
                <a:spcPts val="600"/>
              </a:spcAft>
              <a:defRPr lang="en-US" sz="1800" b="1" i="0" dirty="0" smtClean="0">
                <a:solidFill>
                  <a:srgbClr val="1D4F91"/>
                </a:solidFill>
                <a:latin typeface="+mj-lt"/>
              </a:defRPr>
            </a:lvl1pPr>
            <a:lvl2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2pPr>
            <a:lvl3pPr marL="0" indent="0">
              <a:lnSpc>
                <a:spcPct val="110000"/>
              </a:lnSpc>
              <a:spcBef>
                <a:spcPts val="0"/>
              </a:spcBef>
              <a:spcAft>
                <a:spcPts val="600"/>
              </a:spcAft>
              <a:buFontTx/>
              <a:buNone/>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18pt Arial Regular</a:t>
            </a:r>
          </a:p>
          <a:p>
            <a:pPr lvl="2"/>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a:p>
            <a:pPr lvl="0"/>
            <a:r>
              <a:rPr lang="en-US"/>
              <a:t>Section Title here in preset 18pt Arial Bold</a:t>
            </a:r>
          </a:p>
          <a:p>
            <a:pPr lvl="1"/>
            <a:r>
              <a:rPr lang="en-US"/>
              <a:t>First item here in preset 18pt Arial Regular</a:t>
            </a:r>
          </a:p>
          <a:p>
            <a:pPr lvl="1"/>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a:p>
            <a:pPr lvl="0"/>
            <a:r>
              <a:rPr lang="en-US"/>
              <a:t>Section Title here in preset 18pt Arial Bold</a:t>
            </a:r>
          </a:p>
          <a:p>
            <a:pPr lvl="1"/>
            <a:r>
              <a:rPr lang="en-US"/>
              <a:t>First item here in preset 18pt Arial Regular</a:t>
            </a:r>
          </a:p>
          <a:p>
            <a:pPr lvl="1"/>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a:p>
            <a:pPr lvl="0"/>
            <a:r>
              <a:rPr lang="en-US"/>
              <a:t>Section Title here in preset 18pt Arial Bold</a:t>
            </a:r>
          </a:p>
          <a:p>
            <a:pPr lvl="1"/>
            <a:r>
              <a:rPr lang="en-US"/>
              <a:t>First item here in preset 18pt Arial Regular</a:t>
            </a:r>
          </a:p>
          <a:p>
            <a:pPr lvl="2"/>
            <a:r>
              <a:rPr lang="en-US"/>
              <a:t>Second item here in preset 18pt Arial Regular</a:t>
            </a:r>
          </a:p>
          <a:p>
            <a:pPr lvl="1"/>
            <a:r>
              <a:rPr lang="en-US"/>
              <a:t>First item here in preset 18pt Arial Regular</a:t>
            </a:r>
          </a:p>
          <a:p>
            <a:pPr lvl="2"/>
            <a:r>
              <a:rPr lang="en-US"/>
              <a:t>Second item here in preset 18pt Arial Regular</a:t>
            </a:r>
          </a:p>
          <a:p>
            <a:pPr lvl="2"/>
            <a:endParaRPr lang="en-US"/>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5" name="Text Placeholder 5">
            <a:extLst>
              <a:ext uri="{FF2B5EF4-FFF2-40B4-BE49-F238E27FC236}">
                <a16:creationId xmlns:a16="http://schemas.microsoft.com/office/drawing/2014/main" id="{2782EEE6-69C0-F648-8FB3-4349A6C84CA4}"/>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18077405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 content layout w/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8" name="Text Placeholder 10">
            <a:extLst>
              <a:ext uri="{FF2B5EF4-FFF2-40B4-BE49-F238E27FC236}">
                <a16:creationId xmlns:a16="http://schemas.microsoft.com/office/drawing/2014/main" id="{8C31FF33-2EE0-E04D-9325-7BE1819AFD68}"/>
              </a:ext>
            </a:extLst>
          </p:cNvPr>
          <p:cNvSpPr>
            <a:spLocks noGrp="1"/>
          </p:cNvSpPr>
          <p:nvPr>
            <p:ph type="body" sz="quarter" idx="10" hasCustomPrompt="1"/>
          </p:nvPr>
        </p:nvSpPr>
        <p:spPr>
          <a:xfrm>
            <a:off x="457200" y="2011680"/>
            <a:ext cx="11274425" cy="4070350"/>
          </a:xfrm>
        </p:spPr>
        <p:txBody>
          <a:bodyPr vert="horz" lIns="0" tIns="0" rIns="0" bIns="0" numCol="2" spcCol="457200" rtlCol="0">
            <a:noAutofit/>
          </a:bodyPr>
          <a:lstStyle>
            <a:lvl1pPr>
              <a:lnSpc>
                <a:spcPct val="110000"/>
              </a:lnSpc>
              <a:spcBef>
                <a:spcPts val="1200"/>
              </a:spcBef>
              <a:spcAft>
                <a:spcPts val="600"/>
              </a:spcAft>
              <a:defRPr lang="en-US" sz="1800" b="1" i="0" dirty="0" smtClean="0">
                <a:solidFill>
                  <a:srgbClr val="1D4F91"/>
                </a:solidFill>
                <a:latin typeface="+mj-lt"/>
              </a:defRPr>
            </a:lvl1pPr>
            <a:lvl2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2pPr>
            <a:lvl3pPr marL="285750" indent="-285750">
              <a:lnSpc>
                <a:spcPct val="110000"/>
              </a:lnSpc>
              <a:spcBef>
                <a:spcPts val="0"/>
              </a:spcBef>
              <a:spcAft>
                <a:spcPts val="600"/>
              </a:spcAft>
              <a:buFont typeface="Arial" panose="020B0604020202020204" pitchFamily="34" charset="0"/>
              <a:buChar char="•"/>
              <a:defRPr lang="en-US" sz="1600" b="0" kern="1200" dirty="0" smtClean="0">
                <a:solidFill>
                  <a:srgbClr val="63666A"/>
                </a:solidFill>
                <a:latin typeface="+mn-lt"/>
                <a:ea typeface="+mn-ea"/>
                <a:cs typeface="Arial" panose="020B0604020202020204" pitchFamily="34" charset="0"/>
              </a:defRPr>
            </a:lvl3pPr>
          </a:lstStyle>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2"/>
            <a:endParaRPr lang="en-US"/>
          </a:p>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0"/>
            <a:r>
              <a:rPr lang="en-US"/>
              <a:t>Section Title here in preset 18pt Arial Bold</a:t>
            </a:r>
          </a:p>
          <a:p>
            <a:pPr lvl="1"/>
            <a:r>
              <a:rPr lang="en-US"/>
              <a:t>First item here in preset 16pt Arial Regular</a:t>
            </a:r>
          </a:p>
          <a:p>
            <a:pPr lvl="2"/>
            <a:r>
              <a:rPr lang="en-US"/>
              <a:t>The first level of text is ranged left, with bullet points</a:t>
            </a:r>
          </a:p>
          <a:p>
            <a:pPr lvl="2"/>
            <a:r>
              <a:rPr lang="en-US"/>
              <a:t>The first level of text is ranged left, with bullet points</a:t>
            </a:r>
          </a:p>
          <a:p>
            <a:pPr lvl="2"/>
            <a:r>
              <a:rPr lang="en-US"/>
              <a:t>The first level of text is ranged left, with bullet points</a:t>
            </a:r>
          </a:p>
          <a:p>
            <a:pPr lvl="2"/>
            <a:endParaRPr lang="en-US"/>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5" name="Text Placeholder 5">
            <a:extLst>
              <a:ext uri="{FF2B5EF4-FFF2-40B4-BE49-F238E27FC236}">
                <a16:creationId xmlns:a16="http://schemas.microsoft.com/office/drawing/2014/main" id="{9EFA78DA-0730-6045-B52A-DEC236DA2EF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0844007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content layout w/image">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9F7EECB0-14F2-4449-B237-B0E37D91423D}"/>
              </a:ext>
            </a:extLst>
          </p:cNvPr>
          <p:cNvSpPr>
            <a:spLocks noGrp="1"/>
          </p:cNvSpPr>
          <p:nvPr>
            <p:ph type="body" sz="quarter" idx="34" hasCustomPrompt="1"/>
          </p:nvPr>
        </p:nvSpPr>
        <p:spPr>
          <a:xfrm>
            <a:off x="7057001"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p:txBody>
      </p:sp>
      <p:sp>
        <p:nvSpPr>
          <p:cNvPr id="14" name="Text Placeholder 13">
            <a:extLst>
              <a:ext uri="{FF2B5EF4-FFF2-40B4-BE49-F238E27FC236}">
                <a16:creationId xmlns:a16="http://schemas.microsoft.com/office/drawing/2014/main" id="{6A0B316F-6C51-E04D-9B2C-A323D26F54F3}"/>
              </a:ext>
            </a:extLst>
          </p:cNvPr>
          <p:cNvSpPr>
            <a:spLocks noGrp="1"/>
          </p:cNvSpPr>
          <p:nvPr>
            <p:ph type="body" sz="quarter" idx="33" hasCustomPrompt="1"/>
          </p:nvPr>
        </p:nvSpPr>
        <p:spPr>
          <a:xfrm>
            <a:off x="1195146" y="2011680"/>
            <a:ext cx="4682995" cy="3255963"/>
          </a:xfrm>
        </p:spPr>
        <p:txBody>
          <a:bodyPr>
            <a:noAutofit/>
          </a:bodyPr>
          <a:lstStyle>
            <a:lvl1pPr marL="0" marR="0" indent="0" algn="l" defTabSz="914400" rtl="0" eaLnBrk="1" fontAlgn="auto" latinLnBrk="0" hangingPunct="1">
              <a:lnSpc>
                <a:spcPct val="110000"/>
              </a:lnSpc>
              <a:spcBef>
                <a:spcPts val="0"/>
              </a:spcBef>
              <a:spcAft>
                <a:spcPts val="2400"/>
              </a:spcAft>
              <a:buClrTx/>
              <a:buSzTx/>
              <a:buFontTx/>
              <a:buNone/>
              <a:tabLst/>
              <a:defRPr/>
            </a:lvl1pPr>
          </a:lstStyle>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a:p>
            <a:pPr marL="0" marR="0" lvl="0" indent="0" algn="l" defTabSz="914400" rtl="0" eaLnBrk="1" fontAlgn="auto" latinLnBrk="0" hangingPunct="1">
              <a:lnSpc>
                <a:spcPct val="110000"/>
              </a:lnSpc>
              <a:spcBef>
                <a:spcPts val="0"/>
              </a:spcBef>
              <a:spcAft>
                <a:spcPts val="2400"/>
              </a:spcAft>
              <a:buClrTx/>
              <a:buSzTx/>
              <a:buFontTx/>
              <a:buNone/>
              <a:tabLst/>
              <a:defRPr/>
            </a:pPr>
            <a:r>
              <a:rPr lang="en-US"/>
              <a:t>The first level of text is ranged left, </a:t>
            </a:r>
            <a:br>
              <a:rPr lang="en-US"/>
            </a:br>
            <a:r>
              <a:rPr lang="en-US"/>
              <a:t>without bullet points</a:t>
            </a:r>
          </a:p>
        </p:txBody>
      </p:sp>
      <p:sp>
        <p:nvSpPr>
          <p:cNvPr id="2" name="Title 1">
            <a:extLst>
              <a:ext uri="{FF2B5EF4-FFF2-40B4-BE49-F238E27FC236}">
                <a16:creationId xmlns:a16="http://schemas.microsoft.com/office/drawing/2014/main" id="{38503306-DAE8-3F4C-BBF0-3C9A9ECC0BD3}"/>
              </a:ext>
            </a:extLst>
          </p:cNvPr>
          <p:cNvSpPr>
            <a:spLocks noGrp="1"/>
          </p:cNvSpPr>
          <p:nvPr>
            <p:ph type="title" hasCustomPrompt="1"/>
          </p:nvPr>
        </p:nvSpPr>
        <p:spPr/>
        <p:txBody>
          <a:bodyPr>
            <a:noAutofit/>
          </a:bodyPr>
          <a:lstStyle/>
          <a:p>
            <a:r>
              <a:rPr lang="en-US"/>
              <a:t>Headline preset in 32pt bolded for emphasis</a:t>
            </a:r>
          </a:p>
        </p:txBody>
      </p:sp>
      <p:sp>
        <p:nvSpPr>
          <p:cNvPr id="4" name="Footer Placeholder 3">
            <a:extLst>
              <a:ext uri="{FF2B5EF4-FFF2-40B4-BE49-F238E27FC236}">
                <a16:creationId xmlns:a16="http://schemas.microsoft.com/office/drawing/2014/main" id="{7D875536-8270-1646-8066-848255C80CAD}"/>
              </a:ext>
            </a:extLst>
          </p:cNvPr>
          <p:cNvSpPr>
            <a:spLocks noGrp="1"/>
          </p:cNvSpPr>
          <p:nvPr>
            <p:ph type="ftr" sz="quarter" idx="11"/>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5" name="Picture Placeholder 6">
            <a:extLst>
              <a:ext uri="{FF2B5EF4-FFF2-40B4-BE49-F238E27FC236}">
                <a16:creationId xmlns:a16="http://schemas.microsoft.com/office/drawing/2014/main" id="{FE769C06-6543-114A-B814-38C6F9D526DA}"/>
              </a:ext>
            </a:extLst>
          </p:cNvPr>
          <p:cNvSpPr>
            <a:spLocks noGrp="1"/>
          </p:cNvSpPr>
          <p:nvPr>
            <p:ph type="pic" sz="quarter" idx="27" hasCustomPrompt="1"/>
          </p:nvPr>
        </p:nvSpPr>
        <p:spPr>
          <a:xfrm>
            <a:off x="6316148" y="2011680"/>
            <a:ext cx="502920" cy="457200"/>
          </a:xfrm>
        </p:spPr>
        <p:txBody>
          <a:bodyPr/>
          <a:lstStyle>
            <a:lvl1pPr algn="ctr">
              <a:defRPr sz="900">
                <a:solidFill>
                  <a:srgbClr val="E63888"/>
                </a:solidFill>
              </a:defRPr>
            </a:lvl1pPr>
          </a:lstStyle>
          <a:p>
            <a:r>
              <a:rPr lang="en-US"/>
              <a:t>Insert image here</a:t>
            </a:r>
          </a:p>
        </p:txBody>
      </p:sp>
      <p:sp>
        <p:nvSpPr>
          <p:cNvPr id="6" name="Picture Placeholder 6">
            <a:extLst>
              <a:ext uri="{FF2B5EF4-FFF2-40B4-BE49-F238E27FC236}">
                <a16:creationId xmlns:a16="http://schemas.microsoft.com/office/drawing/2014/main" id="{355B8F0F-116E-354D-8E0F-5D1EE3C488AD}"/>
              </a:ext>
            </a:extLst>
          </p:cNvPr>
          <p:cNvSpPr>
            <a:spLocks noGrp="1"/>
          </p:cNvSpPr>
          <p:nvPr>
            <p:ph type="pic" sz="quarter" idx="28" hasCustomPrompt="1"/>
          </p:nvPr>
        </p:nvSpPr>
        <p:spPr>
          <a:xfrm>
            <a:off x="6316148" y="2928883"/>
            <a:ext cx="502920" cy="457200"/>
          </a:xfrm>
        </p:spPr>
        <p:txBody>
          <a:bodyPr/>
          <a:lstStyle>
            <a:lvl1pPr algn="ctr">
              <a:defRPr sz="900">
                <a:solidFill>
                  <a:srgbClr val="E63888"/>
                </a:solidFill>
              </a:defRPr>
            </a:lvl1pPr>
          </a:lstStyle>
          <a:p>
            <a:r>
              <a:rPr lang="en-US"/>
              <a:t>Insert image here</a:t>
            </a:r>
          </a:p>
        </p:txBody>
      </p:sp>
      <p:sp>
        <p:nvSpPr>
          <p:cNvPr id="7" name="Picture Placeholder 6">
            <a:extLst>
              <a:ext uri="{FF2B5EF4-FFF2-40B4-BE49-F238E27FC236}">
                <a16:creationId xmlns:a16="http://schemas.microsoft.com/office/drawing/2014/main" id="{C4F8635A-D9C0-5A42-9811-9014BA2D8B7B}"/>
              </a:ext>
            </a:extLst>
          </p:cNvPr>
          <p:cNvSpPr>
            <a:spLocks noGrp="1"/>
          </p:cNvSpPr>
          <p:nvPr>
            <p:ph type="pic" sz="quarter" idx="29" hasCustomPrompt="1"/>
          </p:nvPr>
        </p:nvSpPr>
        <p:spPr>
          <a:xfrm>
            <a:off x="6316148" y="3775746"/>
            <a:ext cx="502920" cy="457200"/>
          </a:xfrm>
        </p:spPr>
        <p:txBody>
          <a:bodyPr/>
          <a:lstStyle>
            <a:lvl1pPr algn="ctr">
              <a:defRPr sz="900">
                <a:solidFill>
                  <a:srgbClr val="E63888"/>
                </a:solidFill>
              </a:defRPr>
            </a:lvl1pPr>
          </a:lstStyle>
          <a:p>
            <a:r>
              <a:rPr lang="en-US"/>
              <a:t>Insert image here</a:t>
            </a:r>
          </a:p>
        </p:txBody>
      </p:sp>
      <p:sp>
        <p:nvSpPr>
          <p:cNvPr id="9" name="Picture Placeholder 6">
            <a:extLst>
              <a:ext uri="{FF2B5EF4-FFF2-40B4-BE49-F238E27FC236}">
                <a16:creationId xmlns:a16="http://schemas.microsoft.com/office/drawing/2014/main" id="{B8B496C1-18D5-B54C-905D-0F7CE8E909CD}"/>
              </a:ext>
            </a:extLst>
          </p:cNvPr>
          <p:cNvSpPr>
            <a:spLocks noGrp="1"/>
          </p:cNvSpPr>
          <p:nvPr>
            <p:ph type="pic" sz="quarter" idx="30" hasCustomPrompt="1"/>
          </p:nvPr>
        </p:nvSpPr>
        <p:spPr>
          <a:xfrm>
            <a:off x="6316148" y="4617183"/>
            <a:ext cx="502920" cy="457200"/>
          </a:xfrm>
        </p:spPr>
        <p:txBody>
          <a:bodyPr/>
          <a:lstStyle>
            <a:lvl1pPr algn="ctr">
              <a:defRPr sz="900">
                <a:solidFill>
                  <a:srgbClr val="E63888"/>
                </a:solidFill>
              </a:defRPr>
            </a:lvl1pPr>
          </a:lstStyle>
          <a:p>
            <a:r>
              <a:rPr lang="en-US"/>
              <a:t>Insert image here</a:t>
            </a:r>
          </a:p>
        </p:txBody>
      </p:sp>
      <p:sp>
        <p:nvSpPr>
          <p:cNvPr id="10" name="Picture Placeholder 6">
            <a:extLst>
              <a:ext uri="{FF2B5EF4-FFF2-40B4-BE49-F238E27FC236}">
                <a16:creationId xmlns:a16="http://schemas.microsoft.com/office/drawing/2014/main" id="{29B8E130-03A2-9E45-9862-06A00C15584F}"/>
              </a:ext>
            </a:extLst>
          </p:cNvPr>
          <p:cNvSpPr>
            <a:spLocks noGrp="1"/>
          </p:cNvSpPr>
          <p:nvPr>
            <p:ph type="pic" sz="quarter" idx="23" hasCustomPrompt="1"/>
          </p:nvPr>
        </p:nvSpPr>
        <p:spPr>
          <a:xfrm>
            <a:off x="482600" y="2011680"/>
            <a:ext cx="502920" cy="457200"/>
          </a:xfrm>
        </p:spPr>
        <p:txBody>
          <a:bodyPr/>
          <a:lstStyle>
            <a:lvl1pPr algn="ctr">
              <a:defRPr sz="900">
                <a:solidFill>
                  <a:srgbClr val="E63888"/>
                </a:solidFill>
              </a:defRPr>
            </a:lvl1pPr>
          </a:lstStyle>
          <a:p>
            <a:r>
              <a:rPr lang="en-US"/>
              <a:t>Insert image here</a:t>
            </a:r>
          </a:p>
        </p:txBody>
      </p:sp>
      <p:sp>
        <p:nvSpPr>
          <p:cNvPr id="11" name="Picture Placeholder 6">
            <a:extLst>
              <a:ext uri="{FF2B5EF4-FFF2-40B4-BE49-F238E27FC236}">
                <a16:creationId xmlns:a16="http://schemas.microsoft.com/office/drawing/2014/main" id="{1EBC22D8-A920-6444-A335-0D2E1DCAE25B}"/>
              </a:ext>
            </a:extLst>
          </p:cNvPr>
          <p:cNvSpPr>
            <a:spLocks noGrp="1"/>
          </p:cNvSpPr>
          <p:nvPr>
            <p:ph type="pic" sz="quarter" idx="24" hasCustomPrompt="1"/>
          </p:nvPr>
        </p:nvSpPr>
        <p:spPr>
          <a:xfrm>
            <a:off x="482600" y="2928883"/>
            <a:ext cx="502920" cy="457200"/>
          </a:xfrm>
        </p:spPr>
        <p:txBody>
          <a:bodyPr/>
          <a:lstStyle>
            <a:lvl1pPr algn="ctr">
              <a:defRPr sz="900">
                <a:solidFill>
                  <a:srgbClr val="E63888"/>
                </a:solidFill>
              </a:defRPr>
            </a:lvl1pPr>
          </a:lstStyle>
          <a:p>
            <a:r>
              <a:rPr lang="en-US"/>
              <a:t>Insert image here</a:t>
            </a:r>
          </a:p>
        </p:txBody>
      </p:sp>
      <p:sp>
        <p:nvSpPr>
          <p:cNvPr id="12" name="Picture Placeholder 6">
            <a:extLst>
              <a:ext uri="{FF2B5EF4-FFF2-40B4-BE49-F238E27FC236}">
                <a16:creationId xmlns:a16="http://schemas.microsoft.com/office/drawing/2014/main" id="{1F3E91CA-81A2-1A48-8D18-A379DA529C61}"/>
              </a:ext>
            </a:extLst>
          </p:cNvPr>
          <p:cNvSpPr>
            <a:spLocks noGrp="1"/>
          </p:cNvSpPr>
          <p:nvPr>
            <p:ph type="pic" sz="quarter" idx="25" hasCustomPrompt="1"/>
          </p:nvPr>
        </p:nvSpPr>
        <p:spPr>
          <a:xfrm>
            <a:off x="482600" y="3775746"/>
            <a:ext cx="502920" cy="457200"/>
          </a:xfrm>
        </p:spPr>
        <p:txBody>
          <a:bodyPr/>
          <a:lstStyle>
            <a:lvl1pPr algn="ctr">
              <a:defRPr sz="900">
                <a:solidFill>
                  <a:srgbClr val="E63888"/>
                </a:solidFill>
              </a:defRPr>
            </a:lvl1pPr>
          </a:lstStyle>
          <a:p>
            <a:r>
              <a:rPr lang="en-US"/>
              <a:t>Insert image here</a:t>
            </a:r>
          </a:p>
        </p:txBody>
      </p:sp>
      <p:sp>
        <p:nvSpPr>
          <p:cNvPr id="13" name="Picture Placeholder 6">
            <a:extLst>
              <a:ext uri="{FF2B5EF4-FFF2-40B4-BE49-F238E27FC236}">
                <a16:creationId xmlns:a16="http://schemas.microsoft.com/office/drawing/2014/main" id="{00A66C1D-ACFD-3C48-A95D-1D1A33B0E49D}"/>
              </a:ext>
            </a:extLst>
          </p:cNvPr>
          <p:cNvSpPr>
            <a:spLocks noGrp="1"/>
          </p:cNvSpPr>
          <p:nvPr>
            <p:ph type="pic" sz="quarter" idx="26" hasCustomPrompt="1"/>
          </p:nvPr>
        </p:nvSpPr>
        <p:spPr>
          <a:xfrm>
            <a:off x="482600" y="4617183"/>
            <a:ext cx="502920" cy="457200"/>
          </a:xfrm>
        </p:spPr>
        <p:txBody>
          <a:bodyPr/>
          <a:lstStyle>
            <a:lvl1pPr algn="ctr">
              <a:defRPr sz="900">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1CF2FA06-1311-3D49-B2DF-5772882125D7}"/>
              </a:ext>
            </a:extLst>
          </p:cNvPr>
          <p:cNvSpPr>
            <a:spLocks noGrp="1"/>
          </p:cNvSpPr>
          <p:nvPr>
            <p:ph type="body" sz="quarter" idx="32"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1150445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column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011680"/>
            <a:ext cx="2377440" cy="2930525"/>
          </a:xfrm>
        </p:spPr>
        <p:txBody>
          <a:bodyPr/>
          <a:lstStyle>
            <a:lvl1pPr>
              <a:lnSpc>
                <a:spcPct val="110000"/>
              </a:lnSpc>
              <a:defRPr sz="1600" b="1">
                <a:solidFill>
                  <a:srgbClr val="1D4F91"/>
                </a:solidFill>
              </a:defRPr>
            </a:lvl1pPr>
            <a:lvl2pPr marL="0" indent="0">
              <a:lnSpc>
                <a:spcPct val="110000"/>
              </a:lnSpc>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011680"/>
            <a:ext cx="2377440" cy="2930525"/>
          </a:xfrm>
        </p:spPr>
        <p:txBody>
          <a:bodyPr/>
          <a:lstStyle>
            <a:lvl1pPr>
              <a:lnSpc>
                <a:spcPct val="110000"/>
              </a:lnSpc>
              <a:defRPr sz="1600" b="1">
                <a:solidFill>
                  <a:srgbClr val="1D4F91"/>
                </a:solidFill>
              </a:defRPr>
            </a:lvl1pPr>
            <a:lvl2pPr marL="0" indent="0">
              <a:lnSpc>
                <a:spcPct val="110000"/>
              </a:lnSpc>
              <a:buFontTx/>
              <a:buNone/>
              <a:tabLst/>
              <a:defRPr sz="1600"/>
            </a:lvl2pPr>
            <a:lvl3pPr marL="352425" indent="-169863">
              <a:lnSpc>
                <a:spcPct val="100000"/>
              </a:lnSpc>
              <a:buFont typeface="Arial" panose="020B0604020202020204" pitchFamily="34" charset="0"/>
              <a:buChar char="•"/>
              <a:tabLst/>
              <a:defRPr sz="1400">
                <a:solidFill>
                  <a:srgbClr val="63666A"/>
                </a:solidFill>
              </a:defRPr>
            </a:lvl3pPr>
            <a:lvl4pPr marL="574675" indent="-169863">
              <a:lnSpc>
                <a:spcPct val="100000"/>
              </a:lnSpc>
              <a:buFont typeface="System Font Regular"/>
              <a:buChar char="–"/>
              <a:tabLst/>
              <a:defRPr sz="1400">
                <a:solidFill>
                  <a:srgbClr val="63666A"/>
                </a:solidFill>
              </a:defRPr>
            </a:lvl4pPr>
            <a:lvl5pPr marL="811213" indent="-169863">
              <a:lnSpc>
                <a:spcPct val="100000"/>
              </a:lnSpc>
              <a:buFont typeface="Arial" panose="020B0604020202020204" pitchFamily="34" charset="0"/>
              <a:buChar char="•"/>
              <a:tabLst/>
              <a:defRPr sz="1400">
                <a:solidFill>
                  <a:srgbClr val="63666A"/>
                </a:solidFill>
              </a:defRPr>
            </a:lvl5pPr>
          </a:lstStyle>
          <a:p>
            <a:pPr lvl="0"/>
            <a:r>
              <a:rPr lang="en-US"/>
              <a:t>Title in preset 16pt Arial Bold</a:t>
            </a:r>
          </a:p>
          <a:p>
            <a:pPr lvl="1"/>
            <a:r>
              <a:rPr lang="en-US"/>
              <a:t>First level</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9079492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column content layout w/im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0" indent="0">
              <a:lnSpc>
                <a:spcPct val="110000"/>
              </a:lnSpc>
              <a:spcBef>
                <a:spcPts val="500"/>
              </a:spcBef>
              <a:spcAft>
                <a:spcPts val="0"/>
              </a:spcAft>
              <a:buNone/>
              <a:tabLst/>
              <a:defRPr sz="1600"/>
            </a:lvl2pPr>
            <a:lvl3pPr marL="349250" indent="-169863">
              <a:lnSpc>
                <a:spcPct val="110000"/>
              </a:lnSpc>
              <a:spcBef>
                <a:spcPts val="500"/>
              </a:spcBef>
              <a:spcAft>
                <a:spcPts val="0"/>
              </a:spcAft>
              <a:buFont typeface="Arial" panose="020B0604020202020204" pitchFamily="34" charset="0"/>
              <a:buChar char="•"/>
              <a:tabLst/>
              <a:defRPr sz="1600">
                <a:solidFill>
                  <a:srgbClr val="63666A"/>
                </a:solidFill>
              </a:defRPr>
            </a:lvl3pPr>
            <a:lvl4pPr marL="519113" indent="-169863">
              <a:lnSpc>
                <a:spcPct val="110000"/>
              </a:lnSpc>
              <a:spcBef>
                <a:spcPts val="500"/>
              </a:spcBef>
              <a:spcAft>
                <a:spcPts val="0"/>
              </a:spcAft>
              <a:buFont typeface="System Font Regular"/>
              <a:buChar char="–"/>
              <a:tabLst/>
              <a:defRPr sz="1600">
                <a:solidFill>
                  <a:srgbClr val="63666A"/>
                </a:solidFill>
              </a:defRPr>
            </a:lvl4pPr>
            <a:lvl5pPr marL="694944" indent="-169863">
              <a:lnSpc>
                <a:spcPct val="110000"/>
              </a:lnSpc>
              <a:spcBef>
                <a:spcPts val="500"/>
              </a:spcBef>
              <a:spcAft>
                <a:spcPts val="0"/>
              </a:spcAft>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0" indent="0">
              <a:lnSpc>
                <a:spcPct val="110000"/>
              </a:lnSpc>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3738" indent="-169863">
              <a:lnSpc>
                <a:spcPct val="110000"/>
              </a:lnSpc>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0" indent="0">
              <a:lnSpc>
                <a:spcPct val="110000"/>
              </a:lnSpc>
              <a:buFontTx/>
              <a:buNone/>
              <a:tabLst/>
              <a:defRPr sz="1600"/>
            </a:lvl2pPr>
            <a:lvl3pPr marL="347472" indent="-169863">
              <a:lnSpc>
                <a:spcPct val="110000"/>
              </a:lnSpc>
              <a:buFont typeface="Arial" panose="020B0604020202020204" pitchFamily="34" charset="0"/>
              <a:buChar char="•"/>
              <a:tabLst/>
              <a:defRPr sz="1600">
                <a:solidFill>
                  <a:srgbClr val="63666A"/>
                </a:solidFill>
              </a:defRPr>
            </a:lvl3pPr>
            <a:lvl4pPr marL="521208" indent="-169863">
              <a:lnSpc>
                <a:spcPct val="110000"/>
              </a:lnSpc>
              <a:buFont typeface="System Font Regular"/>
              <a:buChar char="–"/>
              <a:tabLst/>
              <a:defRPr sz="1600">
                <a:solidFill>
                  <a:srgbClr val="63666A"/>
                </a:solidFill>
              </a:defRPr>
            </a:lvl4pPr>
            <a:lvl5pPr marL="694944" indent="-169863">
              <a:lnSpc>
                <a:spcPct val="110000"/>
              </a:lnSpc>
              <a:buFont typeface="Arial" panose="020B0604020202020204" pitchFamily="34" charset="0"/>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298775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column content layout w/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6DB-313B-EE4C-A670-9DE5062B0DC3}"/>
              </a:ext>
            </a:extLst>
          </p:cNvPr>
          <p:cNvSpPr>
            <a:spLocks noGrp="1"/>
          </p:cNvSpPr>
          <p:nvPr>
            <p:ph type="title" hasCustomPrompt="1"/>
          </p:nvPr>
        </p:nvSpPr>
        <p:spPr/>
        <p:txBody>
          <a:bodyPr/>
          <a:lstStyle/>
          <a:p>
            <a:r>
              <a:rPr lang="en-US"/>
              <a:t>Headline preset in 32pt bolded for emphasis</a:t>
            </a:r>
          </a:p>
        </p:txBody>
      </p:sp>
      <p:sp>
        <p:nvSpPr>
          <p:cNvPr id="4" name="Text Placeholder 3">
            <a:extLst>
              <a:ext uri="{FF2B5EF4-FFF2-40B4-BE49-F238E27FC236}">
                <a16:creationId xmlns:a16="http://schemas.microsoft.com/office/drawing/2014/main" id="{916AFF0C-9C78-DD45-AC63-FC06845E03E8}"/>
              </a:ext>
            </a:extLst>
          </p:cNvPr>
          <p:cNvSpPr>
            <a:spLocks noGrp="1"/>
          </p:cNvSpPr>
          <p:nvPr>
            <p:ph type="body" sz="quarter" idx="10" hasCustomPrompt="1"/>
          </p:nvPr>
        </p:nvSpPr>
        <p:spPr>
          <a:xfrm>
            <a:off x="45720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6075"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5" name="Text Placeholder 3">
            <a:extLst>
              <a:ext uri="{FF2B5EF4-FFF2-40B4-BE49-F238E27FC236}">
                <a16:creationId xmlns:a16="http://schemas.microsoft.com/office/drawing/2014/main" id="{5C41B9E6-AF69-B843-9568-D35A86A66E90}"/>
              </a:ext>
            </a:extLst>
          </p:cNvPr>
          <p:cNvSpPr>
            <a:spLocks noGrp="1"/>
          </p:cNvSpPr>
          <p:nvPr>
            <p:ph type="body" sz="quarter" idx="11" hasCustomPrompt="1"/>
          </p:nvPr>
        </p:nvSpPr>
        <p:spPr>
          <a:xfrm>
            <a:off x="33832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825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6" name="Text Placeholder 3">
            <a:extLst>
              <a:ext uri="{FF2B5EF4-FFF2-40B4-BE49-F238E27FC236}">
                <a16:creationId xmlns:a16="http://schemas.microsoft.com/office/drawing/2014/main" id="{1E1A6EEE-F7B4-F24D-8F35-F261CCEADEB0}"/>
              </a:ext>
            </a:extLst>
          </p:cNvPr>
          <p:cNvSpPr>
            <a:spLocks noGrp="1"/>
          </p:cNvSpPr>
          <p:nvPr>
            <p:ph type="body" sz="quarter" idx="12" hasCustomPrompt="1"/>
          </p:nvPr>
        </p:nvSpPr>
        <p:spPr>
          <a:xfrm>
            <a:off x="6400800" y="2743200"/>
            <a:ext cx="2377440" cy="2930525"/>
          </a:xfrm>
        </p:spPr>
        <p:txBody>
          <a:bodyPr>
            <a:normAutofit/>
          </a:bodyPr>
          <a:lstStyle>
            <a:lvl1pPr>
              <a:lnSpc>
                <a:spcPct val="110000"/>
              </a:lnSpc>
              <a:defRPr sz="1600" b="1">
                <a:solidFill>
                  <a:srgbClr val="1D4F91"/>
                </a:solidFill>
              </a:defRPr>
            </a:lvl1pPr>
            <a:lvl2pPr marL="173736" indent="-173736">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7" name="Text Placeholder 3">
            <a:extLst>
              <a:ext uri="{FF2B5EF4-FFF2-40B4-BE49-F238E27FC236}">
                <a16:creationId xmlns:a16="http://schemas.microsoft.com/office/drawing/2014/main" id="{358E3486-1115-FE4A-B805-5089C623E8D0}"/>
              </a:ext>
            </a:extLst>
          </p:cNvPr>
          <p:cNvSpPr>
            <a:spLocks noGrp="1"/>
          </p:cNvSpPr>
          <p:nvPr>
            <p:ph type="body" sz="quarter" idx="13" hasCustomPrompt="1"/>
          </p:nvPr>
        </p:nvSpPr>
        <p:spPr>
          <a:xfrm>
            <a:off x="9326880" y="2743200"/>
            <a:ext cx="2377440" cy="2930525"/>
          </a:xfrm>
        </p:spPr>
        <p:txBody>
          <a:bodyPr>
            <a:normAutofit/>
          </a:bodyPr>
          <a:lstStyle>
            <a:lvl1pPr>
              <a:lnSpc>
                <a:spcPct val="110000"/>
              </a:lnSpc>
              <a:defRPr sz="1600" b="1">
                <a:solidFill>
                  <a:srgbClr val="1D4F91"/>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3738" indent="-169863">
              <a:lnSpc>
                <a:spcPct val="110000"/>
              </a:lnSpc>
              <a:buFont typeface="System Font Regular"/>
              <a:buChar char="–"/>
              <a:tabLst/>
              <a:defRPr sz="1600">
                <a:solidFill>
                  <a:srgbClr val="63666A"/>
                </a:solidFill>
              </a:defRPr>
            </a:lvl5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p:txBody>
      </p:sp>
      <p:sp>
        <p:nvSpPr>
          <p:cNvPr id="12" name="Picture Placeholder 4">
            <a:extLst>
              <a:ext uri="{FF2B5EF4-FFF2-40B4-BE49-F238E27FC236}">
                <a16:creationId xmlns:a16="http://schemas.microsoft.com/office/drawing/2014/main" id="{6C085B38-6620-C649-9BCA-72E0C4D7A283}"/>
              </a:ext>
            </a:extLst>
          </p:cNvPr>
          <p:cNvSpPr>
            <a:spLocks noGrp="1"/>
          </p:cNvSpPr>
          <p:nvPr>
            <p:ph type="pic" sz="quarter" idx="24" hasCustomPrompt="1"/>
          </p:nvPr>
        </p:nvSpPr>
        <p:spPr>
          <a:xfrm>
            <a:off x="457200" y="1600200"/>
            <a:ext cx="762000" cy="857250"/>
          </a:xfrm>
        </p:spPr>
        <p:txBody>
          <a:bodyPr anchor="ctr"/>
          <a:lstStyle>
            <a:lvl1pPr algn="ctr">
              <a:defRPr sz="1200" b="1">
                <a:solidFill>
                  <a:srgbClr val="E63888"/>
                </a:solidFill>
              </a:defRPr>
            </a:lvl1pPr>
          </a:lstStyle>
          <a:p>
            <a:r>
              <a:rPr lang="en-US"/>
              <a:t>Insert image here</a:t>
            </a:r>
          </a:p>
        </p:txBody>
      </p:sp>
      <p:sp>
        <p:nvSpPr>
          <p:cNvPr id="13" name="Picture Placeholder 4">
            <a:extLst>
              <a:ext uri="{FF2B5EF4-FFF2-40B4-BE49-F238E27FC236}">
                <a16:creationId xmlns:a16="http://schemas.microsoft.com/office/drawing/2014/main" id="{B6408528-38F4-1D4C-A153-1D340A991B9E}"/>
              </a:ext>
            </a:extLst>
          </p:cNvPr>
          <p:cNvSpPr>
            <a:spLocks noGrp="1"/>
          </p:cNvSpPr>
          <p:nvPr>
            <p:ph type="pic" sz="quarter" idx="25" hasCustomPrompt="1"/>
          </p:nvPr>
        </p:nvSpPr>
        <p:spPr>
          <a:xfrm>
            <a:off x="3409036" y="1600200"/>
            <a:ext cx="762000" cy="857250"/>
          </a:xfrm>
        </p:spPr>
        <p:txBody>
          <a:bodyPr anchor="ctr"/>
          <a:lstStyle>
            <a:lvl1pPr algn="ctr">
              <a:defRPr sz="1200" b="1">
                <a:solidFill>
                  <a:srgbClr val="E63888"/>
                </a:solidFill>
              </a:defRPr>
            </a:lvl1pPr>
          </a:lstStyle>
          <a:p>
            <a:r>
              <a:rPr lang="en-US"/>
              <a:t>Insert image here</a:t>
            </a:r>
          </a:p>
        </p:txBody>
      </p:sp>
      <p:sp>
        <p:nvSpPr>
          <p:cNvPr id="14" name="Picture Placeholder 4">
            <a:extLst>
              <a:ext uri="{FF2B5EF4-FFF2-40B4-BE49-F238E27FC236}">
                <a16:creationId xmlns:a16="http://schemas.microsoft.com/office/drawing/2014/main" id="{036DFDAC-0E52-1D46-815A-14300E28B644}"/>
              </a:ext>
            </a:extLst>
          </p:cNvPr>
          <p:cNvSpPr>
            <a:spLocks noGrp="1"/>
          </p:cNvSpPr>
          <p:nvPr>
            <p:ph type="pic" sz="quarter" idx="26" hasCustomPrompt="1"/>
          </p:nvPr>
        </p:nvSpPr>
        <p:spPr>
          <a:xfrm>
            <a:off x="6400800" y="1600200"/>
            <a:ext cx="762000" cy="857250"/>
          </a:xfrm>
        </p:spPr>
        <p:txBody>
          <a:bodyPr anchor="ctr"/>
          <a:lstStyle>
            <a:lvl1pPr algn="ctr">
              <a:defRPr sz="1200" b="1">
                <a:solidFill>
                  <a:srgbClr val="E63888"/>
                </a:solidFill>
              </a:defRPr>
            </a:lvl1pPr>
          </a:lstStyle>
          <a:p>
            <a:r>
              <a:rPr lang="en-US"/>
              <a:t>Insert image here</a:t>
            </a:r>
          </a:p>
        </p:txBody>
      </p:sp>
      <p:sp>
        <p:nvSpPr>
          <p:cNvPr id="15" name="Picture Placeholder 4">
            <a:extLst>
              <a:ext uri="{FF2B5EF4-FFF2-40B4-BE49-F238E27FC236}">
                <a16:creationId xmlns:a16="http://schemas.microsoft.com/office/drawing/2014/main" id="{5CD48598-6004-B24E-AED7-501E08602A64}"/>
              </a:ext>
            </a:extLst>
          </p:cNvPr>
          <p:cNvSpPr>
            <a:spLocks noGrp="1"/>
          </p:cNvSpPr>
          <p:nvPr>
            <p:ph type="pic" sz="quarter" idx="27" hasCustomPrompt="1"/>
          </p:nvPr>
        </p:nvSpPr>
        <p:spPr>
          <a:xfrm>
            <a:off x="9312708" y="1600200"/>
            <a:ext cx="762000" cy="857250"/>
          </a:xfrm>
        </p:spPr>
        <p:txBody>
          <a:bodyPr anchor="ctr"/>
          <a:lstStyle>
            <a:lvl1pPr algn="ctr">
              <a:defRPr sz="1200" b="1">
                <a:solidFill>
                  <a:srgbClr val="E63888"/>
                </a:solidFill>
              </a:defRPr>
            </a:lvl1pPr>
          </a:lstStyle>
          <a:p>
            <a:r>
              <a:rPr lang="en-US"/>
              <a:t>Insert image here</a:t>
            </a:r>
          </a:p>
        </p:txBody>
      </p:sp>
      <p:sp>
        <p:nvSpPr>
          <p:cNvPr id="17" name="Footer Placeholder 16">
            <a:extLst>
              <a:ext uri="{FF2B5EF4-FFF2-40B4-BE49-F238E27FC236}">
                <a16:creationId xmlns:a16="http://schemas.microsoft.com/office/drawing/2014/main" id="{BAF30347-3286-3848-AA1B-A55CE9A3029F}"/>
              </a:ext>
            </a:extLst>
          </p:cNvPr>
          <p:cNvSpPr>
            <a:spLocks noGrp="1"/>
          </p:cNvSpPr>
          <p:nvPr>
            <p:ph type="ftr" sz="quarter" idx="28"/>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18" name="Text Placeholder 5">
            <a:extLst>
              <a:ext uri="{FF2B5EF4-FFF2-40B4-BE49-F238E27FC236}">
                <a16:creationId xmlns:a16="http://schemas.microsoft.com/office/drawing/2014/main" id="{64367D5E-B141-FB4F-B9F2-AA1E5DB395B4}"/>
              </a:ext>
            </a:extLst>
          </p:cNvPr>
          <p:cNvSpPr>
            <a:spLocks noGrp="1"/>
          </p:cNvSpPr>
          <p:nvPr>
            <p:ph type="body" sz="quarter" idx="29"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8881436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ight Content layout w/image 1">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62842C09-CEE8-9C45-B9C8-905D7BEC17B1}"/>
              </a:ext>
            </a:extLst>
          </p:cNvPr>
          <p:cNvSpPr>
            <a:spLocks noGrp="1"/>
          </p:cNvSpPr>
          <p:nvPr>
            <p:ph type="pic" sz="quarter" idx="23" hasCustomPrompt="1"/>
          </p:nvPr>
        </p:nvSpPr>
        <p:spPr>
          <a:xfrm>
            <a:off x="1056008" y="2192655"/>
            <a:ext cx="2652470" cy="3003550"/>
          </a:xfrm>
        </p:spPr>
        <p:txBody>
          <a:bodyPr anchor="ctr">
            <a:normAutofit/>
          </a:bodyPr>
          <a:lstStyle>
            <a:lvl1pPr algn="ctr">
              <a:defRPr sz="28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127" y="2011680"/>
            <a:ext cx="7159625" cy="3365500"/>
          </a:xfrm>
        </p:spPr>
        <p:txBody>
          <a:bodyPr>
            <a:noAutofit/>
          </a:bodyPr>
          <a:lstStyle>
            <a:lvl1pPr>
              <a:lnSpc>
                <a:spcPct val="11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9250" indent="-169863">
              <a:lnSpc>
                <a:spcPct val="110000"/>
              </a:lnSpc>
              <a:buFont typeface="Arial" panose="020B0604020202020204" pitchFamily="34" charset="0"/>
              <a:buChar char="•"/>
              <a:tabLst/>
              <a:defRPr sz="1600">
                <a:solidFill>
                  <a:srgbClr val="63666A"/>
                </a:solidFill>
              </a:defRPr>
            </a:lvl3pPr>
            <a:lvl4pPr marL="520700" indent="-173038">
              <a:lnSpc>
                <a:spcPct val="110000"/>
              </a:lnSpc>
              <a:buFont typeface="System Font Regular"/>
              <a:buChar char="–"/>
              <a:tabLst/>
              <a:defRPr sz="1600">
                <a:solidFill>
                  <a:srgbClr val="63666A"/>
                </a:solidFill>
              </a:defRPr>
            </a:lvl4pPr>
            <a:lvl5pPr marL="693738" indent="-174625">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0"/>
            <a:r>
              <a:rPr lang="en-US"/>
              <a:t>Title in preset 16pt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99545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lvl1pPr>
              <a:defRPr b="1"/>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2"/>
          <p:cNvSpPr>
            <a:spLocks noGrp="1"/>
          </p:cNvSpPr>
          <p:nvPr>
            <p:ph idx="12"/>
          </p:nvPr>
        </p:nvSpPr>
        <p:spPr>
          <a:xfrm>
            <a:off x="6181726" y="2022475"/>
            <a:ext cx="5564188" cy="3600000"/>
          </a:xfrm>
        </p:spPr>
        <p:txBody>
          <a:bodyPr/>
          <a:lstStyle>
            <a:lvl1pPr>
              <a:defRPr b="1"/>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54784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layout w/image 1">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8C3C780E-571F-3243-B46B-ACDCD512A9AA}"/>
              </a:ext>
            </a:extLst>
          </p:cNvPr>
          <p:cNvSpPr>
            <a:spLocks noGrp="1"/>
          </p:cNvSpPr>
          <p:nvPr>
            <p:ph type="body" sz="quarter" idx="26" hasCustomPrompt="1"/>
          </p:nvPr>
        </p:nvSpPr>
        <p:spPr>
          <a:xfrm>
            <a:off x="457199" y="2011680"/>
            <a:ext cx="7470949" cy="3649755"/>
          </a:xfrm>
        </p:spPr>
        <p:txBody>
          <a:bodyPr/>
          <a:lstStyle>
            <a:lvl1pPr>
              <a:lnSpc>
                <a:spcPct val="110000"/>
              </a:lnSpc>
              <a:spcBef>
                <a:spcPts val="500"/>
              </a:spcBef>
              <a:defRPr sz="1600" b="0">
                <a:solidFill>
                  <a:srgbClr val="63666A"/>
                </a:solidFill>
              </a:defRPr>
            </a:lvl1pPr>
            <a:lvl2pPr marL="0" indent="0">
              <a:lnSpc>
                <a:spcPct val="10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8302625" y="0"/>
            <a:ext cx="3889375"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7470949"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7470949"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5246487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6096001" y="0"/>
            <a:ext cx="6096000"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5290457"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 y="2011680"/>
            <a:ext cx="5290457" cy="3365500"/>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7472" indent="-173736">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680" indent="-176213">
              <a:lnSpc>
                <a:spcPct val="110000"/>
              </a:lnSpc>
              <a:buFont typeface="System Font Regular"/>
              <a:buChar char="–"/>
              <a:tabLst/>
              <a:defRPr sz="1600">
                <a:solidFill>
                  <a:srgbClr val="63666A"/>
                </a:solidFill>
              </a:defRPr>
            </a:lvl6pPr>
          </a:lstStyle>
          <a:p>
            <a:pPr lvl="1"/>
            <a:r>
              <a:rPr lang="en-US"/>
              <a:t>First item</a:t>
            </a:r>
          </a:p>
          <a:p>
            <a:pPr lvl="2"/>
            <a:r>
              <a:rPr lang="en-US"/>
              <a:t>Second level</a:t>
            </a:r>
          </a:p>
          <a:p>
            <a:pPr lvl="3"/>
            <a:r>
              <a:rPr lang="en-US"/>
              <a:t>Third level</a:t>
            </a:r>
          </a:p>
          <a:p>
            <a:pPr lvl="4"/>
            <a:r>
              <a:rPr lang="en-US"/>
              <a:t>Fourth level</a:t>
            </a:r>
          </a:p>
          <a:p>
            <a:pPr lvl="5"/>
            <a:r>
              <a:rPr lang="en-US"/>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457200" y="1384472"/>
            <a:ext cx="5290457"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15100904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layout w/imag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4572000" y="0"/>
            <a:ext cx="7620001"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457200" y="457200"/>
            <a:ext cx="3793253"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10" name="Text Placeholder 6">
            <a:extLst>
              <a:ext uri="{FF2B5EF4-FFF2-40B4-BE49-F238E27FC236}">
                <a16:creationId xmlns:a16="http://schemas.microsoft.com/office/drawing/2014/main" id="{14F98F81-97C2-3A43-BFA8-1865B709A0E6}"/>
              </a:ext>
            </a:extLst>
          </p:cNvPr>
          <p:cNvSpPr>
            <a:spLocks noGrp="1"/>
          </p:cNvSpPr>
          <p:nvPr>
            <p:ph type="body" sz="quarter" idx="26"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1159303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Content layout w/imag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911BB0F-C422-F441-B143-68041FAA19D3}"/>
              </a:ext>
            </a:extLst>
          </p:cNvPr>
          <p:cNvSpPr>
            <a:spLocks noGrp="1"/>
          </p:cNvSpPr>
          <p:nvPr>
            <p:ph type="pic" sz="quarter" idx="25" hasCustomPrompt="1"/>
          </p:nvPr>
        </p:nvSpPr>
        <p:spPr>
          <a:xfrm>
            <a:off x="0" y="0"/>
            <a:ext cx="6096000" cy="6858000"/>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a:xfrm>
            <a:off x="6496259" y="457200"/>
            <a:ext cx="5290457" cy="897127"/>
          </a:xfrm>
        </p:spPr>
        <p:txBody>
          <a:bodyPr/>
          <a:lstStyle>
            <a:lvl1pPr>
              <a:defRPr>
                <a:solidFill>
                  <a:srgbClr val="1D4F9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rgbClr val="63666A"/>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6496259" y="3637108"/>
            <a:ext cx="5290457" cy="1740072"/>
          </a:xfrm>
        </p:spPr>
        <p:txBody>
          <a:bodyPr>
            <a:noAutofit/>
          </a:bodyPr>
          <a:lstStyle>
            <a:lvl1pPr>
              <a:lnSpc>
                <a:spcPct val="100000"/>
              </a:lnSpc>
              <a:spcBef>
                <a:spcPts val="2200"/>
              </a:spcBef>
              <a:defRPr sz="1800" b="1">
                <a:solidFill>
                  <a:srgbClr val="1D4F91"/>
                </a:solidFill>
              </a:defRPr>
            </a:lvl1pPr>
            <a:lvl2pPr marL="0" indent="0">
              <a:lnSpc>
                <a:spcPct val="110000"/>
              </a:lnSpc>
              <a:buFontTx/>
              <a:buNone/>
              <a:tabLst/>
              <a:defRPr sz="1600">
                <a:solidFill>
                  <a:srgbClr val="63666A"/>
                </a:solidFill>
              </a:defRPr>
            </a:lvl2pPr>
            <a:lvl3pPr marL="346075" indent="-173038">
              <a:lnSpc>
                <a:spcPct val="110000"/>
              </a:lnSpc>
              <a:buFont typeface="Arial" panose="020B0604020202020204" pitchFamily="34" charset="0"/>
              <a:buChar char="•"/>
              <a:tabLst/>
              <a:defRPr sz="1600">
                <a:solidFill>
                  <a:srgbClr val="63666A"/>
                </a:solidFill>
              </a:defRPr>
            </a:lvl3pPr>
            <a:lvl4pPr marL="521208" indent="-173736">
              <a:lnSpc>
                <a:spcPct val="110000"/>
              </a:lnSpc>
              <a:buFont typeface="System Font Regular"/>
              <a:buChar char="–"/>
              <a:tabLst/>
              <a:defRPr sz="1600">
                <a:solidFill>
                  <a:srgbClr val="63666A"/>
                </a:solidFill>
              </a:defRPr>
            </a:lvl4pPr>
            <a:lvl5pPr marL="694944" indent="-173736">
              <a:lnSpc>
                <a:spcPct val="110000"/>
              </a:lnSpc>
              <a:buFont typeface="Arial" panose="020B0604020202020204" pitchFamily="34" charset="0"/>
              <a:buChar char="•"/>
              <a:tabLst/>
              <a:defRPr sz="1600">
                <a:solidFill>
                  <a:srgbClr val="63666A"/>
                </a:solidFill>
              </a:defRPr>
            </a:lvl5pPr>
            <a:lvl6pPr marL="868363" indent="-176213">
              <a:lnSpc>
                <a:spcPct val="110000"/>
              </a:lnSpc>
              <a:buFont typeface="System Font Regular"/>
              <a:buChar char="–"/>
              <a:tabLst/>
              <a:defRPr sz="1600">
                <a:solidFill>
                  <a:srgbClr val="63666A"/>
                </a:solidFill>
              </a:defRPr>
            </a:lvl6pPr>
          </a:lstStyle>
          <a:p>
            <a:pPr lvl="1"/>
            <a:r>
              <a:rPr lang="en-US"/>
              <a:t>First item</a:t>
            </a:r>
          </a:p>
          <a:p>
            <a:pPr lvl="2"/>
            <a:r>
              <a:rPr lang="en-US"/>
              <a:t>Second level</a:t>
            </a:r>
          </a:p>
          <a:p>
            <a:pPr lvl="3"/>
            <a:r>
              <a:rPr lang="en-US"/>
              <a:t>Third level</a:t>
            </a:r>
          </a:p>
          <a:p>
            <a:pPr lvl="4"/>
            <a:r>
              <a:rPr lang="en-US"/>
              <a:t>Fourth level</a:t>
            </a:r>
          </a:p>
          <a:p>
            <a:pPr lvl="5"/>
            <a:r>
              <a:rPr lang="en-US"/>
              <a:t>Fifth level</a:t>
            </a:r>
          </a:p>
        </p:txBody>
      </p:sp>
      <p:sp>
        <p:nvSpPr>
          <p:cNvPr id="12" name="Text Placeholder 5">
            <a:extLst>
              <a:ext uri="{FF2B5EF4-FFF2-40B4-BE49-F238E27FC236}">
                <a16:creationId xmlns:a16="http://schemas.microsoft.com/office/drawing/2014/main" id="{DC8886A5-0D6C-9B44-AC3B-88B8128862CE}"/>
              </a:ext>
            </a:extLst>
          </p:cNvPr>
          <p:cNvSpPr>
            <a:spLocks noGrp="1"/>
          </p:cNvSpPr>
          <p:nvPr>
            <p:ph type="body" sz="quarter" idx="24" hasCustomPrompt="1"/>
          </p:nvPr>
        </p:nvSpPr>
        <p:spPr>
          <a:xfrm>
            <a:off x="6496259" y="1384472"/>
            <a:ext cx="5290457"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Picture Placeholder 4">
            <a:extLst>
              <a:ext uri="{FF2B5EF4-FFF2-40B4-BE49-F238E27FC236}">
                <a16:creationId xmlns:a16="http://schemas.microsoft.com/office/drawing/2014/main" id="{5DFDDE22-94EA-B348-B247-B9B0EB13A689}"/>
              </a:ext>
            </a:extLst>
          </p:cNvPr>
          <p:cNvSpPr>
            <a:spLocks noGrp="1"/>
          </p:cNvSpPr>
          <p:nvPr>
            <p:ph type="pic" sz="quarter" idx="26" hasCustomPrompt="1"/>
          </p:nvPr>
        </p:nvSpPr>
        <p:spPr>
          <a:xfrm>
            <a:off x="6496259" y="2011680"/>
            <a:ext cx="1259840" cy="1417320"/>
          </a:xfrm>
        </p:spPr>
        <p:txBody>
          <a:bodyPr anchor="ctr"/>
          <a:lstStyle>
            <a:lvl1pPr algn="ctr">
              <a:defRPr sz="1200" b="1">
                <a:solidFill>
                  <a:srgbClr val="E63888"/>
                </a:solidFill>
              </a:defRPr>
            </a:lvl1pPr>
          </a:lstStyle>
          <a:p>
            <a:r>
              <a:rPr lang="en-US"/>
              <a:t>Insert image here</a:t>
            </a:r>
          </a:p>
        </p:txBody>
      </p:sp>
    </p:spTree>
    <p:extLst>
      <p:ext uri="{BB962C8B-B14F-4D97-AF65-F5344CB8AC3E}">
        <p14:creationId xmlns:p14="http://schemas.microsoft.com/office/powerpoint/2010/main" val="39637955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Content layout w/image 3">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D4DE6D2A-50F7-2549-ABB0-6D1887DC24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57"/>
            <a:ext cx="12192000" cy="6857143"/>
          </a:xfrm>
          <a:prstGeom prst="rect">
            <a:avLst/>
          </a:prstGeom>
        </p:spPr>
      </p:pic>
      <p:sp>
        <p:nvSpPr>
          <p:cNvPr id="5" name="Picture Placeholder 3">
            <a:extLst>
              <a:ext uri="{FF2B5EF4-FFF2-40B4-BE49-F238E27FC236}">
                <a16:creationId xmlns:a16="http://schemas.microsoft.com/office/drawing/2014/main" id="{DD9A7DE3-9425-A443-84FC-990F1894F589}"/>
              </a:ext>
            </a:extLst>
          </p:cNvPr>
          <p:cNvSpPr>
            <a:spLocks noGrp="1"/>
          </p:cNvSpPr>
          <p:nvPr>
            <p:ph type="pic" sz="quarter" idx="20" hasCustomPrompt="1"/>
          </p:nvPr>
        </p:nvSpPr>
        <p:spPr>
          <a:xfrm>
            <a:off x="1004648" y="2514600"/>
            <a:ext cx="2562704" cy="2568575"/>
          </a:xfrm>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5804AD91-C429-704C-9423-71DB04F48281}"/>
              </a:ext>
            </a:extLst>
          </p:cNvPr>
          <p:cNvSpPr>
            <a:spLocks noGrp="1"/>
          </p:cNvSpPr>
          <p:nvPr>
            <p:ph type="title" hasCustomPrompt="1"/>
          </p:nvPr>
        </p:nvSpPr>
        <p:spPr/>
        <p:txBody>
          <a:bodyPr/>
          <a:lstStyle>
            <a:lvl1pPr>
              <a:defRPr>
                <a:solidFill>
                  <a:schemeClr val="bg1"/>
                </a:solidFill>
              </a:defRPr>
            </a:lvl1pPr>
          </a:lstStyle>
          <a:p>
            <a:r>
              <a:rPr lang="en-US"/>
              <a:t>Headline preset in 32pt bolded for emphasis</a:t>
            </a:r>
          </a:p>
        </p:txBody>
      </p:sp>
      <p:sp>
        <p:nvSpPr>
          <p:cNvPr id="7" name="Footer Placeholder 6">
            <a:extLst>
              <a:ext uri="{FF2B5EF4-FFF2-40B4-BE49-F238E27FC236}">
                <a16:creationId xmlns:a16="http://schemas.microsoft.com/office/drawing/2014/main" id="{C8A59E2B-76E0-5047-B0D0-8092E11D168F}"/>
              </a:ext>
            </a:extLst>
          </p:cNvPr>
          <p:cNvSpPr>
            <a:spLocks noGrp="1"/>
          </p:cNvSpPr>
          <p:nvPr>
            <p:ph type="ftr" sz="quarter" idx="21"/>
          </p:nvPr>
        </p:nvSpPr>
        <p:spPr/>
        <p:txBody>
          <a:bodyPr/>
          <a:lstStyle>
            <a:lvl1pPr>
              <a:defRPr>
                <a:solidFill>
                  <a:schemeClr val="bg1"/>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9" name="Text Placeholder 8">
            <a:extLst>
              <a:ext uri="{FF2B5EF4-FFF2-40B4-BE49-F238E27FC236}">
                <a16:creationId xmlns:a16="http://schemas.microsoft.com/office/drawing/2014/main" id="{4F537321-ADAB-0942-B771-E7DAB19FA401}"/>
              </a:ext>
            </a:extLst>
          </p:cNvPr>
          <p:cNvSpPr>
            <a:spLocks noGrp="1"/>
          </p:cNvSpPr>
          <p:nvPr>
            <p:ph type="body" sz="quarter" idx="22" hasCustomPrompt="1"/>
          </p:nvPr>
        </p:nvSpPr>
        <p:spPr>
          <a:xfrm>
            <a:off x="4572000" y="2011680"/>
            <a:ext cx="7159625" cy="3365500"/>
          </a:xfrm>
        </p:spPr>
        <p:txBody>
          <a:bodyPr>
            <a:noAutofit/>
          </a:bodyPr>
          <a:lstStyle>
            <a:lvl1pPr>
              <a:lnSpc>
                <a:spcPct val="110000"/>
              </a:lnSpc>
              <a:spcBef>
                <a:spcPts val="2200"/>
              </a:spcBef>
              <a:defRPr sz="1800" b="1">
                <a:solidFill>
                  <a:schemeClr val="bg1"/>
                </a:solidFill>
              </a:defRPr>
            </a:lvl1pPr>
            <a:lvl2pPr marL="0" indent="0">
              <a:lnSpc>
                <a:spcPct val="110000"/>
              </a:lnSpc>
              <a:buFontTx/>
              <a:buNone/>
              <a:tabLst/>
              <a:defRPr sz="1800">
                <a:solidFill>
                  <a:schemeClr val="bg1"/>
                </a:solidFill>
              </a:defRPr>
            </a:lvl2pPr>
            <a:lvl3pPr marL="347472" indent="-173736">
              <a:lnSpc>
                <a:spcPct val="110000"/>
              </a:lnSpc>
              <a:buFont typeface="Arial" panose="020B0604020202020204" pitchFamily="34" charset="0"/>
              <a:buChar char="•"/>
              <a:tabLst/>
              <a:defRPr sz="1800">
                <a:solidFill>
                  <a:schemeClr val="bg1"/>
                </a:solidFill>
              </a:defRPr>
            </a:lvl3pPr>
            <a:lvl4pPr marL="523875" indent="-174625">
              <a:lnSpc>
                <a:spcPct val="110000"/>
              </a:lnSpc>
              <a:buFont typeface="System Font Regular"/>
              <a:buChar char="–"/>
              <a:tabLst/>
              <a:defRPr sz="1800">
                <a:solidFill>
                  <a:schemeClr val="bg1"/>
                </a:solidFill>
              </a:defRPr>
            </a:lvl4pPr>
            <a:lvl5pPr marL="694944" indent="-173736">
              <a:lnSpc>
                <a:spcPct val="110000"/>
              </a:lnSpc>
              <a:buFont typeface="Arial" panose="020B0604020202020204" pitchFamily="34" charset="0"/>
              <a:buChar char="•"/>
              <a:tabLst/>
              <a:defRPr sz="1800">
                <a:solidFill>
                  <a:schemeClr val="bg1"/>
                </a:solidFill>
              </a:defRPr>
            </a:lvl5pPr>
            <a:lvl6pPr marL="868680" indent="-173736">
              <a:buFont typeface="System Font Regular"/>
              <a:buChar char="–"/>
              <a:tabLst/>
              <a:defRPr>
                <a:solidFill>
                  <a:schemeClr val="bg1"/>
                </a:solidFill>
              </a:defRPr>
            </a:lvl6pPr>
          </a:lstStyle>
          <a:p>
            <a:pPr lvl="0"/>
            <a:r>
              <a:rPr lang="en-US"/>
              <a:t>Section title here in preset 18pt Arial Bold</a:t>
            </a:r>
          </a:p>
          <a:p>
            <a:pPr lvl="1"/>
            <a:r>
              <a:rPr lang="en-US"/>
              <a:t>First item</a:t>
            </a:r>
          </a:p>
          <a:p>
            <a:pPr lvl="2"/>
            <a:r>
              <a:rPr lang="en-US"/>
              <a:t>Second level</a:t>
            </a:r>
          </a:p>
          <a:p>
            <a:pPr lvl="3"/>
            <a:r>
              <a:rPr lang="en-US"/>
              <a:t>Third level</a:t>
            </a:r>
          </a:p>
          <a:p>
            <a:pPr lvl="4"/>
            <a:r>
              <a:rPr lang="en-US"/>
              <a:t>Fourth level</a:t>
            </a:r>
          </a:p>
          <a:p>
            <a:pPr lvl="5"/>
            <a:r>
              <a:rPr lang="en-US"/>
              <a:t>Fifth level</a:t>
            </a:r>
          </a:p>
        </p:txBody>
      </p:sp>
      <p:pic>
        <p:nvPicPr>
          <p:cNvPr id="14" name="Picture 13" descr="A close up of a logo&#10;&#10;Description automatically generated">
            <a:extLst>
              <a:ext uri="{FF2B5EF4-FFF2-40B4-BE49-F238E27FC236}">
                <a16:creationId xmlns:a16="http://schemas.microsoft.com/office/drawing/2014/main" id="{1D41B80D-3182-3F46-B569-8DBAFCF312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6848" y="5989320"/>
            <a:ext cx="456057" cy="576072"/>
          </a:xfrm>
          <a:prstGeom prst="rect">
            <a:avLst/>
          </a:prstGeom>
        </p:spPr>
      </p:pic>
      <p:sp>
        <p:nvSpPr>
          <p:cNvPr id="8" name="Text Placeholder 5">
            <a:extLst>
              <a:ext uri="{FF2B5EF4-FFF2-40B4-BE49-F238E27FC236}">
                <a16:creationId xmlns:a16="http://schemas.microsoft.com/office/drawing/2014/main" id="{E668C007-A489-DA43-ADBD-5FFF3DB8F01E}"/>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chemeClr val="bg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2259336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7" name="Text Placeholder 5">
            <a:extLst>
              <a:ext uri="{FF2B5EF4-FFF2-40B4-BE49-F238E27FC236}">
                <a16:creationId xmlns:a16="http://schemas.microsoft.com/office/drawing/2014/main" id="{885E4D25-01E3-FB47-8C7B-8C910AD06873}"/>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11292556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rgbClr val="E63888"/>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rgbClr val="E63888"/>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rgbClr val="E63888"/>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3" name="Text Placeholder 5">
            <a:extLst>
              <a:ext uri="{FF2B5EF4-FFF2-40B4-BE49-F238E27FC236}">
                <a16:creationId xmlns:a16="http://schemas.microsoft.com/office/drawing/2014/main" id="{42DA557E-EF5E-F740-94BA-C75017773E02}"/>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9683466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1034-7B9F-5F4E-A15C-FEF7CC9B8CEB}"/>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FC74F9D5-E485-CE4C-AB9E-5238E345DDF3}"/>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7" name="Rectangle: Rounded Corners 2">
            <a:extLst>
              <a:ext uri="{FF2B5EF4-FFF2-40B4-BE49-F238E27FC236}">
                <a16:creationId xmlns:a16="http://schemas.microsoft.com/office/drawing/2014/main" id="{FE2064BE-9D91-044C-A306-8D2546CB8178}"/>
              </a:ext>
            </a:extLst>
          </p:cNvPr>
          <p:cNvSpPr/>
          <p:nvPr userDrawn="1"/>
        </p:nvSpPr>
        <p:spPr>
          <a:xfrm>
            <a:off x="838200"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18">
            <a:extLst>
              <a:ext uri="{FF2B5EF4-FFF2-40B4-BE49-F238E27FC236}">
                <a16:creationId xmlns:a16="http://schemas.microsoft.com/office/drawing/2014/main" id="{FB4F7381-D7D8-1240-BC27-DC1045107845}"/>
              </a:ext>
            </a:extLst>
          </p:cNvPr>
          <p:cNvSpPr/>
          <p:nvPr userDrawn="1"/>
        </p:nvSpPr>
        <p:spPr>
          <a:xfrm>
            <a:off x="8274423"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21">
            <a:extLst>
              <a:ext uri="{FF2B5EF4-FFF2-40B4-BE49-F238E27FC236}">
                <a16:creationId xmlns:a16="http://schemas.microsoft.com/office/drawing/2014/main" id="{38FBF58A-DA3E-6C43-BEF8-0B487B2F2136}"/>
              </a:ext>
            </a:extLst>
          </p:cNvPr>
          <p:cNvSpPr/>
          <p:nvPr userDrawn="1"/>
        </p:nvSpPr>
        <p:spPr>
          <a:xfrm>
            <a:off x="4558688" y="1828800"/>
            <a:ext cx="3074622" cy="2880360"/>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5">
            <a:extLst>
              <a:ext uri="{FF2B5EF4-FFF2-40B4-BE49-F238E27FC236}">
                <a16:creationId xmlns:a16="http://schemas.microsoft.com/office/drawing/2014/main" id="{008D11FF-18FF-6149-9F63-42BEE2B0F4FD}"/>
              </a:ext>
            </a:extLst>
          </p:cNvPr>
          <p:cNvSpPr>
            <a:spLocks noGrp="1"/>
          </p:cNvSpPr>
          <p:nvPr>
            <p:ph type="pic" sz="quarter" idx="26" hasCustomPrompt="1"/>
          </p:nvPr>
        </p:nvSpPr>
        <p:spPr>
          <a:xfrm>
            <a:off x="9144983" y="2478023"/>
            <a:ext cx="1333503" cy="1581915"/>
          </a:xfrm>
        </p:spPr>
        <p:txBody>
          <a:bodyPr anchor="ctr"/>
          <a:lstStyle>
            <a:lvl1pPr algn="ctr">
              <a:defRPr b="1">
                <a:solidFill>
                  <a:schemeClr val="bg1"/>
                </a:solidFill>
              </a:defRPr>
            </a:lvl1pPr>
          </a:lstStyle>
          <a:p>
            <a:r>
              <a:rPr lang="en-US"/>
              <a:t>Insert image here</a:t>
            </a:r>
          </a:p>
        </p:txBody>
      </p:sp>
      <p:sp>
        <p:nvSpPr>
          <p:cNvPr id="11" name="Picture Placeholder 5">
            <a:extLst>
              <a:ext uri="{FF2B5EF4-FFF2-40B4-BE49-F238E27FC236}">
                <a16:creationId xmlns:a16="http://schemas.microsoft.com/office/drawing/2014/main" id="{7195085E-786D-CC4E-85A3-5C51E39605C7}"/>
              </a:ext>
            </a:extLst>
          </p:cNvPr>
          <p:cNvSpPr>
            <a:spLocks noGrp="1"/>
          </p:cNvSpPr>
          <p:nvPr>
            <p:ph type="pic" sz="quarter" idx="27" hasCustomPrompt="1"/>
          </p:nvPr>
        </p:nvSpPr>
        <p:spPr>
          <a:xfrm>
            <a:off x="5429248" y="2478023"/>
            <a:ext cx="1333503" cy="1581915"/>
          </a:xfrm>
        </p:spPr>
        <p:txBody>
          <a:bodyPr anchor="ctr"/>
          <a:lstStyle>
            <a:lvl1pPr algn="ctr">
              <a:defRPr b="1">
                <a:solidFill>
                  <a:schemeClr val="bg1"/>
                </a:solidFill>
              </a:defRPr>
            </a:lvl1pPr>
          </a:lstStyle>
          <a:p>
            <a:r>
              <a:rPr lang="en-US"/>
              <a:t>Insert image here</a:t>
            </a:r>
          </a:p>
        </p:txBody>
      </p:sp>
      <p:sp>
        <p:nvSpPr>
          <p:cNvPr id="12" name="Picture Placeholder 5">
            <a:extLst>
              <a:ext uri="{FF2B5EF4-FFF2-40B4-BE49-F238E27FC236}">
                <a16:creationId xmlns:a16="http://schemas.microsoft.com/office/drawing/2014/main" id="{85587AC0-B329-8D4C-99E3-CE9C5F332921}"/>
              </a:ext>
            </a:extLst>
          </p:cNvPr>
          <p:cNvSpPr>
            <a:spLocks noGrp="1"/>
          </p:cNvSpPr>
          <p:nvPr>
            <p:ph type="pic" sz="quarter" idx="28" hasCustomPrompt="1"/>
          </p:nvPr>
        </p:nvSpPr>
        <p:spPr>
          <a:xfrm>
            <a:off x="1708760" y="2478023"/>
            <a:ext cx="1333503" cy="1581915"/>
          </a:xfrm>
        </p:spPr>
        <p:txBody>
          <a:bodyPr anchor="ctr"/>
          <a:lstStyle>
            <a:lvl1pPr algn="ctr">
              <a:defRPr b="1">
                <a:solidFill>
                  <a:schemeClr val="bg1"/>
                </a:solidFill>
              </a:defRPr>
            </a:lvl1pPr>
          </a:lstStyle>
          <a:p>
            <a:r>
              <a:rPr lang="en-US"/>
              <a:t>Insert image here</a:t>
            </a:r>
          </a:p>
        </p:txBody>
      </p:sp>
      <p:sp>
        <p:nvSpPr>
          <p:cNvPr id="14" name="Text Placeholder 13">
            <a:extLst>
              <a:ext uri="{FF2B5EF4-FFF2-40B4-BE49-F238E27FC236}">
                <a16:creationId xmlns:a16="http://schemas.microsoft.com/office/drawing/2014/main" id="{84FC7848-F505-124E-A83A-FAD498218B6A}"/>
              </a:ext>
            </a:extLst>
          </p:cNvPr>
          <p:cNvSpPr>
            <a:spLocks noGrp="1"/>
          </p:cNvSpPr>
          <p:nvPr>
            <p:ph type="body" sz="quarter" idx="29"/>
          </p:nvPr>
        </p:nvSpPr>
        <p:spPr>
          <a:xfrm>
            <a:off x="838200"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5" name="Text Placeholder 13">
            <a:extLst>
              <a:ext uri="{FF2B5EF4-FFF2-40B4-BE49-F238E27FC236}">
                <a16:creationId xmlns:a16="http://schemas.microsoft.com/office/drawing/2014/main" id="{81A97F61-C899-234E-90EB-6C50483BBEBF}"/>
              </a:ext>
            </a:extLst>
          </p:cNvPr>
          <p:cNvSpPr>
            <a:spLocks noGrp="1"/>
          </p:cNvSpPr>
          <p:nvPr>
            <p:ph type="body" sz="quarter" idx="30"/>
          </p:nvPr>
        </p:nvSpPr>
        <p:spPr>
          <a:xfrm>
            <a:off x="4558688"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6" name="Text Placeholder 13">
            <a:extLst>
              <a:ext uri="{FF2B5EF4-FFF2-40B4-BE49-F238E27FC236}">
                <a16:creationId xmlns:a16="http://schemas.microsoft.com/office/drawing/2014/main" id="{5AA72A20-9F4A-E047-B005-5CD3FB6E3B0E}"/>
              </a:ext>
            </a:extLst>
          </p:cNvPr>
          <p:cNvSpPr>
            <a:spLocks noGrp="1"/>
          </p:cNvSpPr>
          <p:nvPr>
            <p:ph type="body" sz="quarter" idx="31"/>
          </p:nvPr>
        </p:nvSpPr>
        <p:spPr>
          <a:xfrm>
            <a:off x="8274423" y="5029200"/>
            <a:ext cx="3074988" cy="848582"/>
          </a:xfrm>
        </p:spPr>
        <p:txBody>
          <a:bodyPr>
            <a:noAutofit/>
          </a:bodyPr>
          <a:lstStyle>
            <a:lvl1pPr algn="ctr">
              <a:lnSpc>
                <a:spcPct val="110000"/>
              </a:lnSpc>
              <a:defRPr sz="1600"/>
            </a:lvl1pPr>
            <a:lvl2pPr algn="ctr">
              <a:defRPr sz="1400"/>
            </a:lvl2pPr>
            <a:lvl3pPr algn="ctr">
              <a:defRPr sz="1400"/>
            </a:lvl3pPr>
            <a:lvl4pPr algn="ctr">
              <a:defRPr sz="1400"/>
            </a:lvl4pPr>
            <a:lvl5pPr algn="ctr">
              <a:defRPr sz="1400"/>
            </a:lvl5pPr>
          </a:lstStyle>
          <a:p>
            <a:pPr lvl="0"/>
            <a:r>
              <a:rPr lang="en-US"/>
              <a:t>Click to edit Master text styles</a:t>
            </a:r>
          </a:p>
        </p:txBody>
      </p:sp>
      <p:sp>
        <p:nvSpPr>
          <p:cNvPr id="13" name="Text Placeholder 5">
            <a:extLst>
              <a:ext uri="{FF2B5EF4-FFF2-40B4-BE49-F238E27FC236}">
                <a16:creationId xmlns:a16="http://schemas.microsoft.com/office/drawing/2014/main" id="{62D6BF79-DE1B-FB4A-8F7E-1266A841B4BD}"/>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36671220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Blue/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5">
            <a:extLst>
              <a:ext uri="{FF2B5EF4-FFF2-40B4-BE49-F238E27FC236}">
                <a16:creationId xmlns:a16="http://schemas.microsoft.com/office/drawing/2014/main" id="{5A76EE85-23F9-0F4E-901C-A977354515DE}"/>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3" name="Text Placeholder 12">
            <a:extLst>
              <a:ext uri="{FF2B5EF4-FFF2-40B4-BE49-F238E27FC236}">
                <a16:creationId xmlns:a16="http://schemas.microsoft.com/office/drawing/2014/main" id="{737F5F1C-873E-0849-A520-01F885E95C33}"/>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
        <p:nvSpPr>
          <p:cNvPr id="14" name="Text Placeholder 12">
            <a:extLst>
              <a:ext uri="{FF2B5EF4-FFF2-40B4-BE49-F238E27FC236}">
                <a16:creationId xmlns:a16="http://schemas.microsoft.com/office/drawing/2014/main" id="{71F31CC0-D09E-3A40-8BC9-7CFFBDF8FC84}"/>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Tree>
    <p:extLst>
      <p:ext uri="{BB962C8B-B14F-4D97-AF65-F5344CB8AC3E}">
        <p14:creationId xmlns:p14="http://schemas.microsoft.com/office/powerpoint/2010/main" val="14204420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Raspberry/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9FA7-8877-A345-87EC-0AE90E5826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8EA3805E-125A-9242-AA8C-298B890D7C39}"/>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Rectangle: Rounded Corners 21">
            <a:extLst>
              <a:ext uri="{FF2B5EF4-FFF2-40B4-BE49-F238E27FC236}">
                <a16:creationId xmlns:a16="http://schemas.microsoft.com/office/drawing/2014/main" id="{8503E019-4D67-1A43-9455-06EA238436EC}"/>
              </a:ext>
            </a:extLst>
          </p:cNvPr>
          <p:cNvSpPr>
            <a:spLocks/>
          </p:cNvSpPr>
          <p:nvPr userDrawn="1"/>
        </p:nvSpPr>
        <p:spPr>
          <a:xfrm>
            <a:off x="6602501" y="1645920"/>
            <a:ext cx="4572000" cy="4173978"/>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
            <a:extLst>
              <a:ext uri="{FF2B5EF4-FFF2-40B4-BE49-F238E27FC236}">
                <a16:creationId xmlns:a16="http://schemas.microsoft.com/office/drawing/2014/main" id="{DEFC2690-2708-F244-ACFD-0F5F834916CF}"/>
              </a:ext>
            </a:extLst>
          </p:cNvPr>
          <p:cNvSpPr>
            <a:spLocks/>
          </p:cNvSpPr>
          <p:nvPr userDrawn="1"/>
        </p:nvSpPr>
        <p:spPr>
          <a:xfrm>
            <a:off x="1017499" y="1645920"/>
            <a:ext cx="4572000" cy="4173978"/>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E775FDF5-321A-5C47-B45C-6B3484BEE861}"/>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1" name="Text Placeholder 12">
            <a:extLst>
              <a:ext uri="{FF2B5EF4-FFF2-40B4-BE49-F238E27FC236}">
                <a16:creationId xmlns:a16="http://schemas.microsoft.com/office/drawing/2014/main" id="{6598DAB1-B559-3443-9A42-660E30D3A949}"/>
              </a:ext>
            </a:extLst>
          </p:cNvPr>
          <p:cNvSpPr>
            <a:spLocks noGrp="1"/>
          </p:cNvSpPr>
          <p:nvPr>
            <p:ph type="body" sz="quarter" idx="26"/>
          </p:nvPr>
        </p:nvSpPr>
        <p:spPr>
          <a:xfrm>
            <a:off x="1546136"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
        <p:nvSpPr>
          <p:cNvPr id="12" name="Text Placeholder 12">
            <a:extLst>
              <a:ext uri="{FF2B5EF4-FFF2-40B4-BE49-F238E27FC236}">
                <a16:creationId xmlns:a16="http://schemas.microsoft.com/office/drawing/2014/main" id="{928026D4-F22E-1042-B5B0-B3DA334F712D}"/>
              </a:ext>
            </a:extLst>
          </p:cNvPr>
          <p:cNvSpPr>
            <a:spLocks noGrp="1"/>
          </p:cNvSpPr>
          <p:nvPr>
            <p:ph type="body" sz="quarter" idx="27"/>
          </p:nvPr>
        </p:nvSpPr>
        <p:spPr>
          <a:xfrm>
            <a:off x="7131138" y="2284414"/>
            <a:ext cx="3514725" cy="2895600"/>
          </a:xfrm>
        </p:spPr>
        <p:txBody>
          <a:bodyPr anchor="ctr">
            <a:normAutofit/>
          </a:bodyPr>
          <a:lstStyle>
            <a:lvl1pPr algn="ctr">
              <a:lnSpc>
                <a:spcPct val="110000"/>
              </a:lnSpc>
              <a:spcBef>
                <a:spcPts val="0"/>
              </a:spcBef>
              <a:defRPr sz="2400">
                <a:solidFill>
                  <a:schemeClr val="bg1"/>
                </a:solidFill>
              </a:defRPr>
            </a:lvl1pPr>
            <a:lvl2pPr algn="ctr">
              <a:defRPr sz="2400"/>
            </a:lvl2pPr>
            <a:lvl3pPr algn="ctr">
              <a:defRPr sz="2400"/>
            </a:lvl3pPr>
            <a:lvl4pPr algn="ctr">
              <a:defRPr sz="2400"/>
            </a:lvl4pPr>
            <a:lvl5pPr algn="ctr">
              <a:defRPr sz="2400"/>
            </a:lvl5pPr>
          </a:lstStyle>
          <a:p>
            <a:pPr lvl="0"/>
            <a:r>
              <a:rPr lang="en-US"/>
              <a:t>Click to edit Master text</a:t>
            </a:r>
          </a:p>
        </p:txBody>
      </p:sp>
    </p:spTree>
    <p:extLst>
      <p:ext uri="{BB962C8B-B14F-4D97-AF65-F5344CB8AC3E}">
        <p14:creationId xmlns:p14="http://schemas.microsoft.com/office/powerpoint/2010/main" val="272571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lvl1pPr>
              <a:defRPr b="1"/>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a:p>
        </p:txBody>
      </p:sp>
      <p:sp>
        <p:nvSpPr>
          <p:cNvPr id="8" name="Picture Placeholder 9"/>
          <p:cNvSpPr>
            <a:spLocks noGrp="1"/>
          </p:cNvSpPr>
          <p:nvPr>
            <p:ph type="pic" sz="quarter" idx="14"/>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1075639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layout 1 blue squirc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Rectangle: Rounded Corners 9">
            <a:extLst>
              <a:ext uri="{FF2B5EF4-FFF2-40B4-BE49-F238E27FC236}">
                <a16:creationId xmlns:a16="http://schemas.microsoft.com/office/drawing/2014/main" id="{4BD7CCFE-9F77-3846-A2E4-19BAED2E3D64}"/>
              </a:ext>
            </a:extLst>
          </p:cNvPr>
          <p:cNvSpPr/>
          <p:nvPr userDrawn="1"/>
        </p:nvSpPr>
        <p:spPr>
          <a:xfrm>
            <a:off x="457200" y="1828800"/>
            <a:ext cx="3895909" cy="3649756"/>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3389BDD9-9A84-B047-AC17-8183116E677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0" name="Text Placeholder 6">
            <a:extLst>
              <a:ext uri="{FF2B5EF4-FFF2-40B4-BE49-F238E27FC236}">
                <a16:creationId xmlns:a16="http://schemas.microsoft.com/office/drawing/2014/main" id="{86FAE99C-D3BD-E34A-99FF-9DA8637C6A59}"/>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40267671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layout 1 raspberry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rgbClr val="E63888"/>
                </a:solidFill>
              </a:defRPr>
            </a:lvl1pPr>
          </a:lstStyle>
          <a:p>
            <a:r>
              <a:rPr lang="en-US"/>
              <a:t>Insert Image Here</a:t>
            </a:r>
          </a:p>
        </p:txBody>
      </p:sp>
      <p:sp>
        <p:nvSpPr>
          <p:cNvPr id="9" name="Text Placeholder 5">
            <a:extLst>
              <a:ext uri="{FF2B5EF4-FFF2-40B4-BE49-F238E27FC236}">
                <a16:creationId xmlns:a16="http://schemas.microsoft.com/office/drawing/2014/main" id="{2E44BB7B-8925-EC46-9D4A-927CA68D64DF}"/>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0" name="Text Placeholder 6">
            <a:extLst>
              <a:ext uri="{FF2B5EF4-FFF2-40B4-BE49-F238E27FC236}">
                <a16:creationId xmlns:a16="http://schemas.microsoft.com/office/drawing/2014/main" id="{1180601B-DC9C-9A42-9C7C-0A6BAD416B20}"/>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3438229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layout 1 pink squircle">
    <p:spTree>
      <p:nvGrpSpPr>
        <p:cNvPr id="1" name=""/>
        <p:cNvGrpSpPr/>
        <p:nvPr/>
      </p:nvGrpSpPr>
      <p:grpSpPr>
        <a:xfrm>
          <a:off x="0" y="0"/>
          <a:ext cx="0" cy="0"/>
          <a:chOff x="0" y="0"/>
          <a:chExt cx="0" cy="0"/>
        </a:xfrm>
      </p:grpSpPr>
      <p:sp>
        <p:nvSpPr>
          <p:cNvPr id="8" name="Rectangle: Rounded Corners 9">
            <a:extLst>
              <a:ext uri="{FF2B5EF4-FFF2-40B4-BE49-F238E27FC236}">
                <a16:creationId xmlns:a16="http://schemas.microsoft.com/office/drawing/2014/main" id="{D3FD588E-8962-8F42-B056-16CE30B90E4D}"/>
              </a:ext>
            </a:extLst>
          </p:cNvPr>
          <p:cNvSpPr/>
          <p:nvPr userDrawn="1"/>
        </p:nvSpPr>
        <p:spPr>
          <a:xfrm>
            <a:off x="457200" y="1828799"/>
            <a:ext cx="3895909" cy="3649756"/>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5" name="Picture Placeholder 6">
            <a:extLst>
              <a:ext uri="{FF2B5EF4-FFF2-40B4-BE49-F238E27FC236}">
                <a16:creationId xmlns:a16="http://schemas.microsoft.com/office/drawing/2014/main" id="{BB21120B-0F46-5F45-8C02-9C314564879D}"/>
              </a:ext>
            </a:extLst>
          </p:cNvPr>
          <p:cNvSpPr>
            <a:spLocks noGrp="1"/>
          </p:cNvSpPr>
          <p:nvPr>
            <p:ph type="pic" sz="quarter" idx="23" hasCustomPrompt="1"/>
          </p:nvPr>
        </p:nvSpPr>
        <p:spPr>
          <a:xfrm>
            <a:off x="1335179" y="2510678"/>
            <a:ext cx="2139950" cy="2286000"/>
          </a:xfrm>
        </p:spPr>
        <p:txBody>
          <a:bodyPr anchor="ctr">
            <a:normAutofit/>
          </a:bodyPr>
          <a:lstStyle>
            <a:lvl1pPr algn="ctr">
              <a:defRPr sz="2400" b="1">
                <a:solidFill>
                  <a:schemeClr val="bg1"/>
                </a:solidFill>
              </a:defRPr>
            </a:lvl1pPr>
          </a:lstStyle>
          <a:p>
            <a:r>
              <a:rPr lang="en-US"/>
              <a:t>Insert Image Here</a:t>
            </a:r>
          </a:p>
        </p:txBody>
      </p:sp>
      <p:sp>
        <p:nvSpPr>
          <p:cNvPr id="7" name="Text Placeholder 6">
            <a:extLst>
              <a:ext uri="{FF2B5EF4-FFF2-40B4-BE49-F238E27FC236}">
                <a16:creationId xmlns:a16="http://schemas.microsoft.com/office/drawing/2014/main" id="{101900D9-F41A-DE4E-99AE-0C4260BF539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
        <p:nvSpPr>
          <p:cNvPr id="9" name="Text Placeholder 5">
            <a:extLst>
              <a:ext uri="{FF2B5EF4-FFF2-40B4-BE49-F238E27FC236}">
                <a16:creationId xmlns:a16="http://schemas.microsoft.com/office/drawing/2014/main" id="{01F6ADC4-B59D-8042-B3AE-00DA26EB6539}"/>
              </a:ext>
            </a:extLst>
          </p:cNvPr>
          <p:cNvSpPr>
            <a:spLocks noGrp="1"/>
          </p:cNvSpPr>
          <p:nvPr>
            <p:ph type="body" sz="quarter" idx="25"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24107917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layout 4 blue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1D4F91"/>
              </a:gs>
              <a:gs pos="0">
                <a:srgbClr val="426D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7" name="Text Placeholder 6">
            <a:extLst>
              <a:ext uri="{FF2B5EF4-FFF2-40B4-BE49-F238E27FC236}">
                <a16:creationId xmlns:a16="http://schemas.microsoft.com/office/drawing/2014/main" id="{447CEC38-3ADD-F349-BED5-37BB3D118985}"/>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16962468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layout 4 raspberry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rgbClr val="E63888"/>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8000">
                <a:srgbClr val="6D2077"/>
              </a:gs>
              <a:gs pos="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rgbClr val="E63888"/>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rgbClr val="E63888"/>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rgbClr val="E63888"/>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7" name="Text Placeholder 6">
            <a:extLst>
              <a:ext uri="{FF2B5EF4-FFF2-40B4-BE49-F238E27FC236}">
                <a16:creationId xmlns:a16="http://schemas.microsoft.com/office/drawing/2014/main" id="{DDEAE582-691B-E447-BD06-E9A3DE0F16D6}"/>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38199625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layout 4 pink squ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CED-E4D0-394A-A994-568E52745BE6}"/>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73C99CE0-A5C2-6848-95E8-26648CBF4A3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8" name="Rectangle: Rounded Corners 9">
            <a:extLst>
              <a:ext uri="{FF2B5EF4-FFF2-40B4-BE49-F238E27FC236}">
                <a16:creationId xmlns:a16="http://schemas.microsoft.com/office/drawing/2014/main" id="{548C103C-88C9-5D4F-86DC-78C608FA6D05}"/>
              </a:ext>
            </a:extLst>
          </p:cNvPr>
          <p:cNvSpPr/>
          <p:nvPr userDrawn="1"/>
        </p:nvSpPr>
        <p:spPr>
          <a:xfrm>
            <a:off x="457200" y="1920240"/>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9136F914-035E-324F-8043-0ED88BD468A7}"/>
              </a:ext>
            </a:extLst>
          </p:cNvPr>
          <p:cNvSpPr>
            <a:spLocks noGrp="1"/>
          </p:cNvSpPr>
          <p:nvPr>
            <p:ph type="pic" sz="quarter" idx="26" hasCustomPrompt="1"/>
          </p:nvPr>
        </p:nvSpPr>
        <p:spPr>
          <a:xfrm>
            <a:off x="1009010" y="2357684"/>
            <a:ext cx="831252" cy="937734"/>
          </a:xfrm>
        </p:spPr>
        <p:txBody>
          <a:bodyPr anchor="ctr"/>
          <a:lstStyle>
            <a:lvl1pPr algn="ctr">
              <a:defRPr sz="1400" b="1">
                <a:solidFill>
                  <a:schemeClr val="bg1"/>
                </a:solidFill>
              </a:defRPr>
            </a:lvl1pPr>
          </a:lstStyle>
          <a:p>
            <a:r>
              <a:rPr lang="en-US"/>
              <a:t>Insert image here</a:t>
            </a:r>
          </a:p>
        </p:txBody>
      </p:sp>
      <p:sp>
        <p:nvSpPr>
          <p:cNvPr id="10" name="Rectangle: Rounded Corners 11">
            <a:extLst>
              <a:ext uri="{FF2B5EF4-FFF2-40B4-BE49-F238E27FC236}">
                <a16:creationId xmlns:a16="http://schemas.microsoft.com/office/drawing/2014/main" id="{410E825B-B2FD-CD4D-B2CB-AE0780B3A625}"/>
              </a:ext>
            </a:extLst>
          </p:cNvPr>
          <p:cNvSpPr/>
          <p:nvPr userDrawn="1"/>
        </p:nvSpPr>
        <p:spPr>
          <a:xfrm>
            <a:off x="2468880" y="3815235"/>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6">
            <a:extLst>
              <a:ext uri="{FF2B5EF4-FFF2-40B4-BE49-F238E27FC236}">
                <a16:creationId xmlns:a16="http://schemas.microsoft.com/office/drawing/2014/main" id="{C43920C1-EE84-3F4E-883C-ADFFB46D3230}"/>
              </a:ext>
            </a:extLst>
          </p:cNvPr>
          <p:cNvSpPr/>
          <p:nvPr userDrawn="1"/>
        </p:nvSpPr>
        <p:spPr>
          <a:xfrm>
            <a:off x="2468880" y="1920240"/>
            <a:ext cx="1934873" cy="1812623"/>
          </a:xfrm>
          <a:prstGeom prst="roundRect">
            <a:avLst/>
          </a:prstGeom>
          <a:gradFill>
            <a:gsLst>
              <a:gs pos="100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7">
            <a:extLst>
              <a:ext uri="{FF2B5EF4-FFF2-40B4-BE49-F238E27FC236}">
                <a16:creationId xmlns:a16="http://schemas.microsoft.com/office/drawing/2014/main" id="{4C119BB1-E22F-3241-BD7C-0156F88EB7BB}"/>
              </a:ext>
            </a:extLst>
          </p:cNvPr>
          <p:cNvSpPr/>
          <p:nvPr userDrawn="1"/>
        </p:nvSpPr>
        <p:spPr>
          <a:xfrm>
            <a:off x="457200" y="3815235"/>
            <a:ext cx="1934873" cy="1812623"/>
          </a:xfrm>
          <a:prstGeom prst="roundRect">
            <a:avLst/>
          </a:prstGeom>
          <a:gradFill>
            <a:gsLst>
              <a:gs pos="99000">
                <a:srgbClr val="B01685"/>
              </a:gs>
              <a:gs pos="0">
                <a:srgbClr val="E63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5">
            <a:extLst>
              <a:ext uri="{FF2B5EF4-FFF2-40B4-BE49-F238E27FC236}">
                <a16:creationId xmlns:a16="http://schemas.microsoft.com/office/drawing/2014/main" id="{424D8AD9-AA3B-B440-895B-40A77F8F6F70}"/>
              </a:ext>
            </a:extLst>
          </p:cNvPr>
          <p:cNvSpPr>
            <a:spLocks noGrp="1"/>
          </p:cNvSpPr>
          <p:nvPr>
            <p:ph type="pic" sz="quarter" idx="27" hasCustomPrompt="1"/>
          </p:nvPr>
        </p:nvSpPr>
        <p:spPr>
          <a:xfrm>
            <a:off x="3024824" y="2357684"/>
            <a:ext cx="831252" cy="937734"/>
          </a:xfrm>
        </p:spPr>
        <p:txBody>
          <a:bodyPr anchor="ctr"/>
          <a:lstStyle>
            <a:lvl1pPr algn="ctr">
              <a:defRPr sz="1400" b="1">
                <a:solidFill>
                  <a:schemeClr val="bg1"/>
                </a:solidFill>
              </a:defRPr>
            </a:lvl1pPr>
          </a:lstStyle>
          <a:p>
            <a:r>
              <a:rPr lang="en-US"/>
              <a:t>Insert image here</a:t>
            </a:r>
          </a:p>
        </p:txBody>
      </p:sp>
      <p:sp>
        <p:nvSpPr>
          <p:cNvPr id="14" name="Picture Placeholder 5">
            <a:extLst>
              <a:ext uri="{FF2B5EF4-FFF2-40B4-BE49-F238E27FC236}">
                <a16:creationId xmlns:a16="http://schemas.microsoft.com/office/drawing/2014/main" id="{855FCD19-4857-CB43-8B3D-00CB7EB73838}"/>
              </a:ext>
            </a:extLst>
          </p:cNvPr>
          <p:cNvSpPr>
            <a:spLocks noGrp="1"/>
          </p:cNvSpPr>
          <p:nvPr>
            <p:ph type="pic" sz="quarter" idx="28" hasCustomPrompt="1"/>
          </p:nvPr>
        </p:nvSpPr>
        <p:spPr>
          <a:xfrm>
            <a:off x="1009010" y="4252679"/>
            <a:ext cx="831252" cy="937734"/>
          </a:xfrm>
        </p:spPr>
        <p:txBody>
          <a:bodyPr anchor="ctr"/>
          <a:lstStyle>
            <a:lvl1pPr algn="ctr">
              <a:defRPr sz="1400" b="1">
                <a:solidFill>
                  <a:schemeClr val="bg1"/>
                </a:solidFill>
              </a:defRPr>
            </a:lvl1pPr>
          </a:lstStyle>
          <a:p>
            <a:r>
              <a:rPr lang="en-US"/>
              <a:t>Insert image here</a:t>
            </a:r>
          </a:p>
        </p:txBody>
      </p:sp>
      <p:sp>
        <p:nvSpPr>
          <p:cNvPr id="15" name="Picture Placeholder 5">
            <a:extLst>
              <a:ext uri="{FF2B5EF4-FFF2-40B4-BE49-F238E27FC236}">
                <a16:creationId xmlns:a16="http://schemas.microsoft.com/office/drawing/2014/main" id="{FD8349F1-E526-6148-9B70-7C0F5642DF16}"/>
              </a:ext>
            </a:extLst>
          </p:cNvPr>
          <p:cNvSpPr>
            <a:spLocks noGrp="1"/>
          </p:cNvSpPr>
          <p:nvPr>
            <p:ph type="pic" sz="quarter" idx="29" hasCustomPrompt="1"/>
          </p:nvPr>
        </p:nvSpPr>
        <p:spPr>
          <a:xfrm>
            <a:off x="3025321" y="4252679"/>
            <a:ext cx="831252" cy="937734"/>
          </a:xfrm>
        </p:spPr>
        <p:txBody>
          <a:bodyPr anchor="ctr"/>
          <a:lstStyle>
            <a:lvl1pPr algn="ctr">
              <a:defRPr sz="1400" b="1">
                <a:solidFill>
                  <a:schemeClr val="bg1"/>
                </a:solidFill>
              </a:defRPr>
            </a:lvl1pPr>
          </a:lstStyle>
          <a:p>
            <a:r>
              <a:rPr lang="en-US"/>
              <a:t>Insert image here</a:t>
            </a:r>
          </a:p>
        </p:txBody>
      </p:sp>
      <p:sp>
        <p:nvSpPr>
          <p:cNvPr id="16" name="Text Placeholder 5">
            <a:extLst>
              <a:ext uri="{FF2B5EF4-FFF2-40B4-BE49-F238E27FC236}">
                <a16:creationId xmlns:a16="http://schemas.microsoft.com/office/drawing/2014/main" id="{DF6101F7-FE2C-D44F-85A0-F63179FEA0C7}"/>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7" name="Text Placeholder 6">
            <a:extLst>
              <a:ext uri="{FF2B5EF4-FFF2-40B4-BE49-F238E27FC236}">
                <a16:creationId xmlns:a16="http://schemas.microsoft.com/office/drawing/2014/main" id="{D7ADAEA7-739C-7B4D-976B-E9976EB92153}"/>
              </a:ext>
            </a:extLst>
          </p:cNvPr>
          <p:cNvSpPr>
            <a:spLocks noGrp="1"/>
          </p:cNvSpPr>
          <p:nvPr>
            <p:ph type="body" sz="quarter" idx="24" hasCustomPrompt="1"/>
          </p:nvPr>
        </p:nvSpPr>
        <p:spPr>
          <a:xfrm>
            <a:off x="4810309" y="2011680"/>
            <a:ext cx="6921316"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21800710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layou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426DA9"/>
              </a:gs>
              <a:gs pos="100000">
                <a:srgbClr val="1D4F9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a:t>Quote appears here in preset 28pt size with overhanging double quotation marks as default.”</a:t>
            </a:r>
          </a:p>
          <a:p>
            <a:pPr lvl="1"/>
            <a:r>
              <a:rPr lang="en-US"/>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a:t>“</a:t>
            </a:r>
          </a:p>
        </p:txBody>
      </p:sp>
    </p:spTree>
    <p:extLst>
      <p:ext uri="{BB962C8B-B14F-4D97-AF65-F5344CB8AC3E}">
        <p14:creationId xmlns:p14="http://schemas.microsoft.com/office/powerpoint/2010/main" val="1617503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Quote layout raspberr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B01685"/>
              </a:gs>
              <a:gs pos="100000">
                <a:srgbClr val="6D207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a:t>Quote appears here in preset 28pt size with overhanging double quotation marks as default.”</a:t>
            </a:r>
          </a:p>
          <a:p>
            <a:pPr lvl="1"/>
            <a:r>
              <a:rPr lang="en-US"/>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a:t>“</a:t>
            </a:r>
          </a:p>
        </p:txBody>
      </p:sp>
    </p:spTree>
    <p:extLst>
      <p:ext uri="{BB962C8B-B14F-4D97-AF65-F5344CB8AC3E}">
        <p14:creationId xmlns:p14="http://schemas.microsoft.com/office/powerpoint/2010/main" val="4108430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Quote layout pi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F6DF3F-FF95-914E-8A55-2E18BABAC6C5}"/>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Rectangle 3">
            <a:extLst>
              <a:ext uri="{FF2B5EF4-FFF2-40B4-BE49-F238E27FC236}">
                <a16:creationId xmlns:a16="http://schemas.microsoft.com/office/drawing/2014/main" id="{E21DE3C6-191B-F54A-A133-365CE78F2BE3}"/>
              </a:ext>
            </a:extLst>
          </p:cNvPr>
          <p:cNvSpPr/>
          <p:nvPr userDrawn="1"/>
        </p:nvSpPr>
        <p:spPr>
          <a:xfrm>
            <a:off x="4238625" y="0"/>
            <a:ext cx="7953375" cy="6858000"/>
          </a:xfrm>
          <a:prstGeom prst="rect">
            <a:avLst/>
          </a:prstGeom>
          <a:gradFill>
            <a:gsLst>
              <a:gs pos="0">
                <a:srgbClr val="E63888"/>
              </a:gs>
              <a:gs pos="100000">
                <a:srgbClr val="B0168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E3A24411-0F70-1248-9B34-70FA4A3AE520}"/>
              </a:ext>
            </a:extLst>
          </p:cNvPr>
          <p:cNvSpPr>
            <a:spLocks noGrp="1"/>
          </p:cNvSpPr>
          <p:nvPr>
            <p:ph type="body" sz="quarter" idx="24" hasCustomPrompt="1"/>
          </p:nvPr>
        </p:nvSpPr>
        <p:spPr>
          <a:xfrm>
            <a:off x="457200" y="2011680"/>
            <a:ext cx="3598985"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pic>
        <p:nvPicPr>
          <p:cNvPr id="6" name="Picture 5" descr="A close up of a logo&#10;&#10;Description automatically generated">
            <a:extLst>
              <a:ext uri="{FF2B5EF4-FFF2-40B4-BE49-F238E27FC236}">
                <a16:creationId xmlns:a16="http://schemas.microsoft.com/office/drawing/2014/main" id="{197608EF-E15B-A045-A311-92B1E31919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56848" y="5989320"/>
            <a:ext cx="456057" cy="576072"/>
          </a:xfrm>
          <a:prstGeom prst="rect">
            <a:avLst/>
          </a:prstGeom>
        </p:spPr>
      </p:pic>
      <p:sp>
        <p:nvSpPr>
          <p:cNvPr id="7" name="Text Placeholder 6">
            <a:extLst>
              <a:ext uri="{FF2B5EF4-FFF2-40B4-BE49-F238E27FC236}">
                <a16:creationId xmlns:a16="http://schemas.microsoft.com/office/drawing/2014/main" id="{228DFEB7-9769-DC40-9BA9-06F09AD04AAB}"/>
              </a:ext>
            </a:extLst>
          </p:cNvPr>
          <p:cNvSpPr>
            <a:spLocks noGrp="1"/>
          </p:cNvSpPr>
          <p:nvPr>
            <p:ph type="body" sz="quarter" idx="25" hasCustomPrompt="1"/>
          </p:nvPr>
        </p:nvSpPr>
        <p:spPr>
          <a:xfrm>
            <a:off x="5553076" y="2133600"/>
            <a:ext cx="5627914" cy="2203937"/>
          </a:xfrm>
        </p:spPr>
        <p:txBody>
          <a:bodyPr lIns="0" rIns="91440"/>
          <a:lstStyle>
            <a:lvl1pPr>
              <a:lnSpc>
                <a:spcPct val="120000"/>
              </a:lnSpc>
              <a:defRPr sz="2800" b="0">
                <a:solidFill>
                  <a:schemeClr val="bg1"/>
                </a:solidFill>
              </a:defRPr>
            </a:lvl1pPr>
            <a:lvl2pPr marL="0" indent="0">
              <a:lnSpc>
                <a:spcPct val="120000"/>
              </a:lnSpc>
              <a:spcBef>
                <a:spcPts val="2300"/>
              </a:spcBef>
              <a:buFontTx/>
              <a:buNone/>
              <a:defRPr sz="1600">
                <a:solidFill>
                  <a:schemeClr val="bg1"/>
                </a:solidFill>
              </a:defRPr>
            </a:lvl2pPr>
          </a:lstStyle>
          <a:p>
            <a:pPr lvl="0"/>
            <a:r>
              <a:rPr lang="en-US"/>
              <a:t>Quote appears here in preset 28pt size with overhanging double quotation marks as default.”</a:t>
            </a:r>
          </a:p>
          <a:p>
            <a:pPr lvl="1"/>
            <a:r>
              <a:rPr lang="en-US"/>
              <a:t>Name for quote</a:t>
            </a:r>
          </a:p>
        </p:txBody>
      </p:sp>
      <p:sp>
        <p:nvSpPr>
          <p:cNvPr id="8" name="Text Placeholder 6">
            <a:extLst>
              <a:ext uri="{FF2B5EF4-FFF2-40B4-BE49-F238E27FC236}">
                <a16:creationId xmlns:a16="http://schemas.microsoft.com/office/drawing/2014/main" id="{58C2AC09-C7D0-B049-83C3-6855DB51B019}"/>
              </a:ext>
            </a:extLst>
          </p:cNvPr>
          <p:cNvSpPr>
            <a:spLocks noGrp="1"/>
          </p:cNvSpPr>
          <p:nvPr>
            <p:ph type="body" sz="quarter" idx="27" hasCustomPrompt="1"/>
          </p:nvPr>
        </p:nvSpPr>
        <p:spPr>
          <a:xfrm>
            <a:off x="5113566" y="928691"/>
            <a:ext cx="1258659" cy="1062036"/>
          </a:xfrm>
        </p:spPr>
        <p:txBody>
          <a:bodyPr lIns="0" rIns="91440" anchor="t">
            <a:noAutofit/>
          </a:bodyPr>
          <a:lstStyle>
            <a:lvl1pPr>
              <a:lnSpc>
                <a:spcPct val="120000"/>
              </a:lnSpc>
              <a:defRPr sz="14000" b="1">
                <a:solidFill>
                  <a:schemeClr val="bg1"/>
                </a:solidFill>
              </a:defRPr>
            </a:lvl1pPr>
            <a:lvl2pPr marL="0" indent="0">
              <a:lnSpc>
                <a:spcPct val="120000"/>
              </a:lnSpc>
              <a:buFontTx/>
              <a:buNone/>
              <a:defRPr sz="2800">
                <a:solidFill>
                  <a:schemeClr val="bg1"/>
                </a:solidFill>
              </a:defRPr>
            </a:lvl2pPr>
          </a:lstStyle>
          <a:p>
            <a:pPr lvl="0"/>
            <a:r>
              <a:rPr lang="en-US"/>
              <a:t>“</a:t>
            </a:r>
          </a:p>
        </p:txBody>
      </p:sp>
    </p:spTree>
    <p:extLst>
      <p:ext uri="{BB962C8B-B14F-4D97-AF65-F5344CB8AC3E}">
        <p14:creationId xmlns:p14="http://schemas.microsoft.com/office/powerpoint/2010/main" val="23435394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ap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5" name="Picture 4">
            <a:extLst>
              <a:ext uri="{FF2B5EF4-FFF2-40B4-BE49-F238E27FC236}">
                <a16:creationId xmlns:a16="http://schemas.microsoft.com/office/drawing/2014/main" id="{4C533F90-5052-EA42-BE83-9211087E145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0" y="2057400"/>
            <a:ext cx="6894663" cy="3442406"/>
          </a:xfrm>
          <a:prstGeom prst="rect">
            <a:avLst/>
          </a:prstGeom>
        </p:spPr>
      </p:pic>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7847635" y="2011680"/>
            <a:ext cx="388399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153229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lvl1pPr>
              <a:defRPr b="1"/>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a:p>
        </p:txBody>
      </p:sp>
      <p:sp>
        <p:nvSpPr>
          <p:cNvPr id="7" name="Picture Placeholder 9"/>
          <p:cNvSpPr>
            <a:spLocks noGrp="1"/>
          </p:cNvSpPr>
          <p:nvPr>
            <p:ph type="pic" sz="quarter" idx="13"/>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23667905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5977406" y="2011680"/>
            <a:ext cx="5754219"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0700" indent="-173038">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7" name="Picture 6">
            <a:extLst>
              <a:ext uri="{FF2B5EF4-FFF2-40B4-BE49-F238E27FC236}">
                <a16:creationId xmlns:a16="http://schemas.microsoft.com/office/drawing/2014/main" id="{FD7DF1D8-C6E7-D14F-8385-1A43B53AC76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0" y="2057400"/>
            <a:ext cx="5024434" cy="3716090"/>
          </a:xfrm>
          <a:prstGeom prst="rect">
            <a:avLst/>
          </a:prstGeom>
        </p:spPr>
      </p:pic>
    </p:spTree>
    <p:extLst>
      <p:ext uri="{BB962C8B-B14F-4D97-AF65-F5344CB8AC3E}">
        <p14:creationId xmlns:p14="http://schemas.microsoft.com/office/powerpoint/2010/main" val="22976806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a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9" name="Picture 8">
            <a:extLst>
              <a:ext uri="{FF2B5EF4-FFF2-40B4-BE49-F238E27FC236}">
                <a16:creationId xmlns:a16="http://schemas.microsoft.com/office/drawing/2014/main" id="{9D4F4868-7061-D646-B7E1-D50F7B3380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0" y="2057400"/>
            <a:ext cx="5580250" cy="3686489"/>
          </a:xfrm>
          <a:prstGeom prst="rect">
            <a:avLst/>
          </a:prstGeom>
        </p:spPr>
      </p:pic>
    </p:spTree>
    <p:extLst>
      <p:ext uri="{BB962C8B-B14F-4D97-AF65-F5344CB8AC3E}">
        <p14:creationId xmlns:p14="http://schemas.microsoft.com/office/powerpoint/2010/main" val="706811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ap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0" y="457201"/>
            <a:ext cx="7159752" cy="839164"/>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1873" y="1331090"/>
            <a:ext cx="7159752"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4571874" y="2377940"/>
            <a:ext cx="7159752" cy="3341368"/>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9" name="Picture 8">
            <a:extLst>
              <a:ext uri="{FF2B5EF4-FFF2-40B4-BE49-F238E27FC236}">
                <a16:creationId xmlns:a16="http://schemas.microsoft.com/office/drawing/2014/main" id="{6A121DD7-40D7-5348-B9CA-8A53C2FC58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0" y="856174"/>
            <a:ext cx="3262024" cy="5064612"/>
          </a:xfrm>
          <a:prstGeom prst="rect">
            <a:avLst/>
          </a:prstGeom>
        </p:spPr>
      </p:pic>
    </p:spTree>
    <p:extLst>
      <p:ext uri="{BB962C8B-B14F-4D97-AF65-F5344CB8AC3E}">
        <p14:creationId xmlns:p14="http://schemas.microsoft.com/office/powerpoint/2010/main" val="36679467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p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ext Placeholder 6">
            <a:extLst>
              <a:ext uri="{FF2B5EF4-FFF2-40B4-BE49-F238E27FC236}">
                <a16:creationId xmlns:a16="http://schemas.microsoft.com/office/drawing/2014/main" id="{844A3435-B93C-224B-94C2-136D51452844}"/>
              </a:ext>
            </a:extLst>
          </p:cNvPr>
          <p:cNvSpPr>
            <a:spLocks noGrp="1"/>
          </p:cNvSpPr>
          <p:nvPr>
            <p:ph type="body" sz="quarter" idx="24" hasCustomPrompt="1"/>
          </p:nvPr>
        </p:nvSpPr>
        <p:spPr>
          <a:xfrm>
            <a:off x="6533222" y="2011680"/>
            <a:ext cx="5198403"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pic>
        <p:nvPicPr>
          <p:cNvPr id="11" name="Picture 10">
            <a:extLst>
              <a:ext uri="{FF2B5EF4-FFF2-40B4-BE49-F238E27FC236}">
                <a16:creationId xmlns:a16="http://schemas.microsoft.com/office/drawing/2014/main" id="{D6990C2D-1089-B24E-ABED-2C18260FF2E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7200" y="2057400"/>
            <a:ext cx="5568931" cy="3983786"/>
          </a:xfrm>
          <a:prstGeom prst="rect">
            <a:avLst/>
          </a:prstGeom>
        </p:spPr>
      </p:pic>
    </p:spTree>
    <p:extLst>
      <p:ext uri="{BB962C8B-B14F-4D97-AF65-F5344CB8AC3E}">
        <p14:creationId xmlns:p14="http://schemas.microsoft.com/office/powerpoint/2010/main" val="10423203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image layout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70852F-A18C-C248-B5F7-1BF8ED6360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DFD207B-2BFE-D146-9AAE-EAA3FEC2CE63}"/>
              </a:ext>
            </a:extLst>
          </p:cNvPr>
          <p:cNvSpPr/>
          <p:nvPr userDrawn="1"/>
        </p:nvSpPr>
        <p:spPr>
          <a:xfrm>
            <a:off x="0" y="0"/>
            <a:ext cx="12192000" cy="6858000"/>
          </a:xfrm>
          <a:prstGeom prst="rect">
            <a:avLst/>
          </a:prstGeom>
          <a:gradFill flip="none" rotWithShape="1">
            <a:gsLst>
              <a:gs pos="24000">
                <a:schemeClr val="bg1">
                  <a:alpha val="0"/>
                </a:schemeClr>
              </a:gs>
              <a:gs pos="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457200" y="457201"/>
            <a:ext cx="541116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387801"/>
            <a:ext cx="541116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12" name="Picture Placeholder 10">
            <a:extLst>
              <a:ext uri="{FF2B5EF4-FFF2-40B4-BE49-F238E27FC236}">
                <a16:creationId xmlns:a16="http://schemas.microsoft.com/office/drawing/2014/main" id="{4BD8D597-C222-C241-A94F-5641B6577825}"/>
              </a:ext>
            </a:extLst>
          </p:cNvPr>
          <p:cNvSpPr>
            <a:spLocks noGrp="1"/>
          </p:cNvSpPr>
          <p:nvPr>
            <p:ph type="pic" sz="quarter" idx="21" hasCustomPrompt="1"/>
          </p:nvPr>
        </p:nvSpPr>
        <p:spPr>
          <a:xfrm>
            <a:off x="6464968" y="1344613"/>
            <a:ext cx="4989095" cy="2643187"/>
          </a:xfrm>
          <a:ln w="76200">
            <a:solidFill>
              <a:schemeClr val="tx1"/>
            </a:solidFill>
          </a:ln>
        </p:spPr>
        <p:txBody>
          <a:bodyPr anchor="ctr">
            <a:normAutofit/>
          </a:bodyPr>
          <a:lstStyle>
            <a:lvl1pPr algn="ctr">
              <a:defRPr sz="2000" b="1">
                <a:solidFill>
                  <a:srgbClr val="E63888"/>
                </a:solidFill>
              </a:defRPr>
            </a:lvl1pPr>
          </a:lstStyle>
          <a:p>
            <a:r>
              <a:rPr lang="en-US"/>
              <a:t>[insert image here]</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61181" y="5987242"/>
            <a:ext cx="457200" cy="577516"/>
          </a:xfrm>
          <a:prstGeom prst="rect">
            <a:avLst/>
          </a:prstGeom>
        </p:spPr>
      </p:pic>
    </p:spTree>
    <p:extLst>
      <p:ext uri="{BB962C8B-B14F-4D97-AF65-F5344CB8AC3E}">
        <p14:creationId xmlns:p14="http://schemas.microsoft.com/office/powerpoint/2010/main" val="14312245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image layou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FA333F-CE91-F24B-A99D-D7AC6FA162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4961BBD-16F9-234F-8D7C-3A82D6E387C6}"/>
              </a:ext>
            </a:extLst>
          </p:cNvPr>
          <p:cNvSpPr/>
          <p:nvPr userDrawn="1"/>
        </p:nvSpPr>
        <p:spPr>
          <a:xfrm>
            <a:off x="0" y="0"/>
            <a:ext cx="12192000" cy="6859982"/>
          </a:xfrm>
          <a:prstGeom prst="rect">
            <a:avLst/>
          </a:prstGeom>
          <a:gradFill flip="none" rotWithShape="1">
            <a:gsLst>
              <a:gs pos="49000">
                <a:schemeClr val="bg1">
                  <a:lumMod val="95000"/>
                  <a:alpha val="0"/>
                </a:schemeClr>
              </a:gs>
              <a:gs pos="23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0">
            <a:extLst>
              <a:ext uri="{FF2B5EF4-FFF2-40B4-BE49-F238E27FC236}">
                <a16:creationId xmlns:a16="http://schemas.microsoft.com/office/drawing/2014/main" id="{2D4013AE-A50B-3743-B657-99DB73F7C041}"/>
              </a:ext>
            </a:extLst>
          </p:cNvPr>
          <p:cNvSpPr>
            <a:spLocks noGrp="1"/>
          </p:cNvSpPr>
          <p:nvPr>
            <p:ph type="pic" sz="quarter" idx="23" hasCustomPrompt="1"/>
          </p:nvPr>
        </p:nvSpPr>
        <p:spPr>
          <a:xfrm>
            <a:off x="5646143" y="2066309"/>
            <a:ext cx="5157216" cy="2816352"/>
          </a:xfrm>
          <a:ln w="44450">
            <a:solidFill>
              <a:schemeClr val="bg2">
                <a:lumMod val="40000"/>
                <a:lumOff val="60000"/>
              </a:schemeClr>
            </a:solidFill>
          </a:ln>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12" name="Picture 11" descr="A picture containing drawing&#10;&#10;Description automatically generated">
            <a:extLst>
              <a:ext uri="{FF2B5EF4-FFF2-40B4-BE49-F238E27FC236}">
                <a16:creationId xmlns:a16="http://schemas.microsoft.com/office/drawing/2014/main" id="{F6930B65-2763-E149-B9A6-1E3D232229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61181" y="5987242"/>
            <a:ext cx="457200" cy="577516"/>
          </a:xfrm>
          <a:prstGeom prst="rect">
            <a:avLst/>
          </a:prstGeom>
        </p:spPr>
      </p:pic>
      <p:sp>
        <p:nvSpPr>
          <p:cNvPr id="13" name="Text Placeholder 6">
            <a:extLst>
              <a:ext uri="{FF2B5EF4-FFF2-40B4-BE49-F238E27FC236}">
                <a16:creationId xmlns:a16="http://schemas.microsoft.com/office/drawing/2014/main" id="{F126E209-490A-0D46-85BB-489722383FAC}"/>
              </a:ext>
            </a:extLst>
          </p:cNvPr>
          <p:cNvSpPr>
            <a:spLocks noGrp="1"/>
          </p:cNvSpPr>
          <p:nvPr>
            <p:ph type="body" sz="quarter" idx="24" hasCustomPrompt="1"/>
          </p:nvPr>
        </p:nvSpPr>
        <p:spPr>
          <a:xfrm>
            <a:off x="457201"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21170483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image layou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BAAF18-EAED-FF48-AC7C-3C9E4199F7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936251"/>
          </a:xfrm>
          <a:prstGeom prst="rect">
            <a:avLst/>
          </a:prstGeom>
        </p:spPr>
      </p:pic>
      <p:sp>
        <p:nvSpPr>
          <p:cNvPr id="11" name="Rectangle 10">
            <a:extLst>
              <a:ext uri="{FF2B5EF4-FFF2-40B4-BE49-F238E27FC236}">
                <a16:creationId xmlns:a16="http://schemas.microsoft.com/office/drawing/2014/main" id="{A40DE3B3-FB80-E84F-A17A-791D833C73C6}"/>
              </a:ext>
            </a:extLst>
          </p:cNvPr>
          <p:cNvSpPr/>
          <p:nvPr userDrawn="1"/>
        </p:nvSpPr>
        <p:spPr>
          <a:xfrm>
            <a:off x="1" y="0"/>
            <a:ext cx="12192000" cy="6936251"/>
          </a:xfrm>
          <a:prstGeom prst="rect">
            <a:avLst/>
          </a:prstGeom>
          <a:gradFill flip="none" rotWithShape="1">
            <a:gsLst>
              <a:gs pos="44000">
                <a:schemeClr val="bg1">
                  <a:lumMod val="95000"/>
                  <a:alpha val="0"/>
                </a:schemeClr>
              </a:gs>
              <a:gs pos="78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0">
            <a:extLst>
              <a:ext uri="{FF2B5EF4-FFF2-40B4-BE49-F238E27FC236}">
                <a16:creationId xmlns:a16="http://schemas.microsoft.com/office/drawing/2014/main" id="{4ED12469-E58B-3843-95B1-F42D74F906BD}"/>
              </a:ext>
            </a:extLst>
          </p:cNvPr>
          <p:cNvSpPr>
            <a:spLocks noGrp="1"/>
          </p:cNvSpPr>
          <p:nvPr>
            <p:ph type="pic" sz="quarter" idx="23" hasCustomPrompt="1"/>
          </p:nvPr>
        </p:nvSpPr>
        <p:spPr>
          <a:xfrm>
            <a:off x="1507958" y="1401498"/>
            <a:ext cx="2478514" cy="4206240"/>
          </a:xfrm>
          <a:custGeom>
            <a:avLst/>
            <a:gdLst>
              <a:gd name="connsiteX0" fmla="*/ 0 w 2470484"/>
              <a:gd name="connsiteY0" fmla="*/ 4206240 h 4206240"/>
              <a:gd name="connsiteX1" fmla="*/ 40096 w 2470484"/>
              <a:gd name="connsiteY1" fmla="*/ 0 h 4206240"/>
              <a:gd name="connsiteX2" fmla="*/ 2430388 w 2470484"/>
              <a:gd name="connsiteY2" fmla="*/ 0 h 4206240"/>
              <a:gd name="connsiteX3" fmla="*/ 2470484 w 2470484"/>
              <a:gd name="connsiteY3" fmla="*/ 4206240 h 4206240"/>
              <a:gd name="connsiteX4" fmla="*/ 0 w 2470484"/>
              <a:gd name="connsiteY4" fmla="*/ 4206240 h 4206240"/>
              <a:gd name="connsiteX0" fmla="*/ 0 w 2478514"/>
              <a:gd name="connsiteY0" fmla="*/ 4206240 h 4206240"/>
              <a:gd name="connsiteX1" fmla="*/ 40096 w 2478514"/>
              <a:gd name="connsiteY1" fmla="*/ 0 h 4206240"/>
              <a:gd name="connsiteX2" fmla="*/ 2478514 w 2478514"/>
              <a:gd name="connsiteY2" fmla="*/ 0 h 4206240"/>
              <a:gd name="connsiteX3" fmla="*/ 2470484 w 2478514"/>
              <a:gd name="connsiteY3" fmla="*/ 4206240 h 4206240"/>
              <a:gd name="connsiteX4" fmla="*/ 0 w 2478514"/>
              <a:gd name="connsiteY4" fmla="*/ 4206240 h 420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514" h="4206240">
                <a:moveTo>
                  <a:pt x="0" y="4206240"/>
                </a:moveTo>
                <a:lnTo>
                  <a:pt x="40096" y="0"/>
                </a:lnTo>
                <a:lnTo>
                  <a:pt x="2478514" y="0"/>
                </a:lnTo>
                <a:cubicBezTo>
                  <a:pt x="2475837" y="1402080"/>
                  <a:pt x="2473161" y="2804160"/>
                  <a:pt x="2470484" y="4206240"/>
                </a:cubicBezTo>
                <a:lnTo>
                  <a:pt x="0" y="4206240"/>
                </a:lnTo>
                <a:close/>
              </a:path>
            </a:pathLst>
          </a:custGeom>
          <a:ln>
            <a:solidFill>
              <a:schemeClr val="bg2">
                <a:lumMod val="40000"/>
                <a:lumOff val="60000"/>
              </a:schemeClr>
            </a:solidFill>
          </a:ln>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499947" y="457201"/>
            <a:ext cx="6231805"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499947" y="1387801"/>
            <a:ext cx="623180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494430" y="2388554"/>
            <a:ext cx="6237196"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4625">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31165009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image layout 4">
    <p:spTree>
      <p:nvGrpSpPr>
        <p:cNvPr id="1" name=""/>
        <p:cNvGrpSpPr/>
        <p:nvPr/>
      </p:nvGrpSpPr>
      <p:grpSpPr>
        <a:xfrm>
          <a:off x="0" y="0"/>
          <a:ext cx="0" cy="0"/>
          <a:chOff x="0" y="0"/>
          <a:chExt cx="0" cy="0"/>
        </a:xfrm>
      </p:grpSpPr>
      <p:pic>
        <p:nvPicPr>
          <p:cNvPr id="10" name="Picture 9" descr="A close up of a computer&#10;&#10;Description automatically generated">
            <a:extLst>
              <a:ext uri="{FF2B5EF4-FFF2-40B4-BE49-F238E27FC236}">
                <a16:creationId xmlns:a16="http://schemas.microsoft.com/office/drawing/2014/main" id="{F944A928-4643-0247-AB79-A438B85158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054455" cy="6858000"/>
          </a:xfrm>
          <a:prstGeom prst="rect">
            <a:avLst/>
          </a:prstGeom>
        </p:spPr>
      </p:pic>
      <p:sp>
        <p:nvSpPr>
          <p:cNvPr id="12" name="Rectangle 11">
            <a:extLst>
              <a:ext uri="{FF2B5EF4-FFF2-40B4-BE49-F238E27FC236}">
                <a16:creationId xmlns:a16="http://schemas.microsoft.com/office/drawing/2014/main" id="{A6FCFA6A-B0AD-E642-B4CF-DDF85022CBAE}"/>
              </a:ext>
            </a:extLst>
          </p:cNvPr>
          <p:cNvSpPr/>
          <p:nvPr userDrawn="1"/>
        </p:nvSpPr>
        <p:spPr>
          <a:xfrm>
            <a:off x="1" y="1714"/>
            <a:ext cx="12192000" cy="6858000"/>
          </a:xfrm>
          <a:prstGeom prst="rect">
            <a:avLst/>
          </a:prstGeom>
          <a:gradFill flip="none" rotWithShape="1">
            <a:gsLst>
              <a:gs pos="39000">
                <a:schemeClr val="bg1">
                  <a:lumMod val="95000"/>
                  <a:alpha val="0"/>
                </a:schemeClr>
              </a:gs>
              <a:gs pos="7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0">
            <a:extLst>
              <a:ext uri="{FF2B5EF4-FFF2-40B4-BE49-F238E27FC236}">
                <a16:creationId xmlns:a16="http://schemas.microsoft.com/office/drawing/2014/main" id="{354C9583-4D25-0C4E-98EC-90D3509DE431}"/>
              </a:ext>
            </a:extLst>
          </p:cNvPr>
          <p:cNvSpPr>
            <a:spLocks noGrp="1"/>
          </p:cNvSpPr>
          <p:nvPr>
            <p:ph type="pic" sz="quarter" idx="23" hasCustomPrompt="1"/>
          </p:nvPr>
        </p:nvSpPr>
        <p:spPr>
          <a:xfrm>
            <a:off x="1077883" y="1818254"/>
            <a:ext cx="4134198" cy="3054192"/>
          </a:xfrm>
          <a:ln w="57150">
            <a:solidFill>
              <a:schemeClr val="tx1"/>
            </a:solidFill>
          </a:ln>
        </p:spPr>
        <p:txBody>
          <a:bodyPr anchor="ctr">
            <a:normAutofit/>
          </a:bodyPr>
          <a:lstStyle>
            <a:lvl1pPr algn="ctr">
              <a:defRPr sz="2000" b="1">
                <a:solidFill>
                  <a:srgbClr val="E63888"/>
                </a:solidFill>
              </a:defRPr>
            </a:lvl1pPr>
          </a:lstStyle>
          <a:p>
            <a:r>
              <a:rPr lang="en-US"/>
              <a:t>[insert image here]</a:t>
            </a:r>
          </a:p>
        </p:txBody>
      </p:sp>
      <p:sp>
        <p:nvSpPr>
          <p:cNvPr id="2" name="Title 1">
            <a:extLst>
              <a:ext uri="{FF2B5EF4-FFF2-40B4-BE49-F238E27FC236}">
                <a16:creationId xmlns:a16="http://schemas.microsoft.com/office/drawing/2014/main" id="{967EC297-6357-EF41-BF9D-E039D1C083DF}"/>
              </a:ext>
            </a:extLst>
          </p:cNvPr>
          <p:cNvSpPr>
            <a:spLocks noGrp="1"/>
          </p:cNvSpPr>
          <p:nvPr>
            <p:ph type="title" hasCustomPrompt="1"/>
          </p:nvPr>
        </p:nvSpPr>
        <p:spPr>
          <a:xfrm>
            <a:off x="5845214" y="457201"/>
            <a:ext cx="5886538" cy="887412"/>
          </a:xfrm>
        </p:spPr>
        <p:txBody>
          <a:bodyPr/>
          <a:lstStyle/>
          <a:p>
            <a:r>
              <a:rPr lang="en-US"/>
              <a:t>Headline preset in 32pt bolded for emphasis</a:t>
            </a:r>
          </a:p>
        </p:txBody>
      </p:sp>
      <p:sp>
        <p:nvSpPr>
          <p:cNvPr id="3" name="Footer Placeholder 2">
            <a:extLst>
              <a:ext uri="{FF2B5EF4-FFF2-40B4-BE49-F238E27FC236}">
                <a16:creationId xmlns:a16="http://schemas.microsoft.com/office/drawing/2014/main" id="{3060EA93-E4DC-F64F-B58B-56B627E4BFEE}"/>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5">
            <a:extLst>
              <a:ext uri="{FF2B5EF4-FFF2-40B4-BE49-F238E27FC236}">
                <a16:creationId xmlns:a16="http://schemas.microsoft.com/office/drawing/2014/main" id="{DE58E332-19C0-1448-8261-9D1FECBC97E5}"/>
              </a:ext>
            </a:extLst>
          </p:cNvPr>
          <p:cNvSpPr>
            <a:spLocks noGrp="1"/>
          </p:cNvSpPr>
          <p:nvPr>
            <p:ph type="body" sz="quarter" idx="30" hasCustomPrompt="1"/>
          </p:nvPr>
        </p:nvSpPr>
        <p:spPr>
          <a:xfrm>
            <a:off x="5845214" y="1387801"/>
            <a:ext cx="5886538"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pic>
        <p:nvPicPr>
          <p:cNvPr id="15" name="Picture 14" descr="A picture containing drawing&#10;&#10;Description automatically generated">
            <a:extLst>
              <a:ext uri="{FF2B5EF4-FFF2-40B4-BE49-F238E27FC236}">
                <a16:creationId xmlns:a16="http://schemas.microsoft.com/office/drawing/2014/main" id="{BCDAFF91-7786-B848-8C89-A67F7F38954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61181" y="5987242"/>
            <a:ext cx="457200" cy="577516"/>
          </a:xfrm>
          <a:prstGeom prst="rect">
            <a:avLst/>
          </a:prstGeom>
        </p:spPr>
      </p:pic>
      <p:sp>
        <p:nvSpPr>
          <p:cNvPr id="17" name="Text Placeholder 6">
            <a:extLst>
              <a:ext uri="{FF2B5EF4-FFF2-40B4-BE49-F238E27FC236}">
                <a16:creationId xmlns:a16="http://schemas.microsoft.com/office/drawing/2014/main" id="{13D3A36C-5962-5045-B2AF-A42EF0140889}"/>
              </a:ext>
            </a:extLst>
          </p:cNvPr>
          <p:cNvSpPr>
            <a:spLocks noGrp="1"/>
          </p:cNvSpPr>
          <p:nvPr>
            <p:ph type="body" sz="quarter" idx="24" hasCustomPrompt="1"/>
          </p:nvPr>
        </p:nvSpPr>
        <p:spPr>
          <a:xfrm>
            <a:off x="5845214" y="2388554"/>
            <a:ext cx="5886411" cy="3340915"/>
          </a:xfrm>
        </p:spPr>
        <p:txBody>
          <a:bodyPr/>
          <a:lstStyle>
            <a:lvl1pPr>
              <a:lnSpc>
                <a:spcPct val="110000"/>
              </a:lnSpc>
              <a:defRPr sz="1800" b="1">
                <a:solidFill>
                  <a:srgbClr val="1D4F91"/>
                </a:solidFill>
              </a:defRPr>
            </a:lvl1pPr>
            <a:lvl2pPr marL="0" indent="0">
              <a:lnSpc>
                <a:spcPct val="110000"/>
              </a:lnSpc>
              <a:buNone/>
              <a:defRPr sz="1600"/>
            </a:lvl2pPr>
            <a:lvl3pPr marL="347472" indent="-176213">
              <a:lnSpc>
                <a:spcPct val="110000"/>
              </a:lnSpc>
              <a:buFont typeface="Arial" panose="020B0604020202020204" pitchFamily="34" charset="0"/>
              <a:buChar char="•"/>
              <a:tabLst/>
              <a:defRPr sz="1600"/>
            </a:lvl3pPr>
            <a:lvl4pPr marL="521208" indent="-173736">
              <a:lnSpc>
                <a:spcPct val="110000"/>
              </a:lnSpc>
              <a:buFont typeface="System Font Regular"/>
              <a:buChar char="–"/>
              <a:tabLst/>
              <a:defRPr sz="1600"/>
            </a:lvl4pPr>
            <a:lvl5pPr marL="694944" indent="-174625">
              <a:lnSpc>
                <a:spcPct val="110000"/>
              </a:lnSpc>
              <a:buFont typeface="Arial" panose="020B0604020202020204" pitchFamily="34" charset="0"/>
              <a:buChar char="•"/>
              <a:tabLst/>
              <a:defRPr sz="1600"/>
            </a:lvl5pPr>
            <a:lvl6pPr marL="868680" indent="-173736">
              <a:lnSpc>
                <a:spcPct val="110000"/>
              </a:lnSpc>
              <a:buFont typeface="System Font Regular"/>
              <a:buChar char="–"/>
              <a:tabLst/>
              <a:defRPr sz="1600">
                <a:solidFill>
                  <a:srgbClr val="63666A"/>
                </a:solidFill>
              </a:defRPr>
            </a:lvl6pPr>
          </a:lstStyle>
          <a:p>
            <a:pPr lvl="0"/>
            <a:r>
              <a:rPr lang="en-US"/>
              <a:t>Subtitle preset in 18pt Arial Bold</a:t>
            </a:r>
          </a:p>
          <a:p>
            <a:pPr lvl="1"/>
            <a:r>
              <a:rPr lang="en-US"/>
              <a:t>First level</a:t>
            </a:r>
          </a:p>
          <a:p>
            <a:pPr lvl="2"/>
            <a:r>
              <a:rPr lang="en-US"/>
              <a:t>Second level</a:t>
            </a:r>
          </a:p>
          <a:p>
            <a:pPr lvl="3"/>
            <a:r>
              <a:rPr lang="en-US"/>
              <a:t>Third level</a:t>
            </a:r>
          </a:p>
          <a:p>
            <a:pPr lvl="4"/>
            <a:r>
              <a:rPr lang="en-US"/>
              <a:t>Fourth level</a:t>
            </a:r>
          </a:p>
          <a:p>
            <a:pPr lvl="5"/>
            <a:r>
              <a:rPr lang="en-US"/>
              <a:t>Fifth level</a:t>
            </a:r>
          </a:p>
          <a:p>
            <a:pPr lvl="5"/>
            <a:endParaRPr lang="en-US"/>
          </a:p>
        </p:txBody>
      </p:sp>
    </p:spTree>
    <p:extLst>
      <p:ext uri="{BB962C8B-B14F-4D97-AF65-F5344CB8AC3E}">
        <p14:creationId xmlns:p14="http://schemas.microsoft.com/office/powerpoint/2010/main" val="8473297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5056188"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A500345D-95EB-9B49-805F-C316B46D5CC6}"/>
              </a:ext>
            </a:extLst>
          </p:cNvPr>
          <p:cNvSpPr>
            <a:spLocks noGrp="1"/>
          </p:cNvSpPr>
          <p:nvPr>
            <p:ph type="chart" sz="quarter" idx="23" hasCustomPrompt="1"/>
          </p:nvPr>
        </p:nvSpPr>
        <p:spPr>
          <a:xfrm>
            <a:off x="6096000" y="2011680"/>
            <a:ext cx="5635625" cy="3649755"/>
          </a:xfrm>
        </p:spPr>
        <p:txBody>
          <a:bodyPr anchor="ctr">
            <a:normAutofit/>
          </a:bodyPr>
          <a:lstStyle>
            <a:lvl1pPr algn="ctr">
              <a:defRPr sz="2000" b="1">
                <a:solidFill>
                  <a:srgbClr val="E63888"/>
                </a:solidFill>
              </a:defRPr>
            </a:lvl1pPr>
          </a:lstStyle>
          <a:p>
            <a:r>
              <a:rPr lang="en-US"/>
              <a:t>[insert chart here]</a:t>
            </a:r>
          </a:p>
        </p:txBody>
      </p:sp>
    </p:spTree>
    <p:extLst>
      <p:ext uri="{BB962C8B-B14F-4D97-AF65-F5344CB8AC3E}">
        <p14:creationId xmlns:p14="http://schemas.microsoft.com/office/powerpoint/2010/main" val="37836714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9" name="Content Placeholder 5">
            <a:extLst>
              <a:ext uri="{FF2B5EF4-FFF2-40B4-BE49-F238E27FC236}">
                <a16:creationId xmlns:a16="http://schemas.microsoft.com/office/drawing/2014/main" id="{3018F244-55E3-8346-8372-0C2413999723}"/>
              </a:ext>
            </a:extLst>
          </p:cNvPr>
          <p:cNvSpPr>
            <a:spLocks noGrp="1"/>
          </p:cNvSpPr>
          <p:nvPr>
            <p:ph sz="quarter" idx="27" hasCustomPrompt="1"/>
          </p:nvPr>
        </p:nvSpPr>
        <p:spPr>
          <a:xfrm>
            <a:off x="5160962" y="2011680"/>
            <a:ext cx="6570663" cy="3649755"/>
          </a:xfrm>
        </p:spPr>
        <p:txBody>
          <a:bodyPr anchor="ctr">
            <a:normAutofit/>
          </a:bodyPr>
          <a:lstStyle>
            <a:lvl1pPr algn="ctr">
              <a:defRPr sz="2000" b="1">
                <a:solidFill>
                  <a:srgbClr val="E63888"/>
                </a:solidFill>
              </a:defRPr>
            </a:lvl1pPr>
          </a:lstStyle>
          <a:p>
            <a:pPr lvl="0"/>
            <a:r>
              <a:rPr lang="en-US"/>
              <a:t>Chart graphic or smart art here</a:t>
            </a:r>
          </a:p>
        </p:txBody>
      </p:sp>
    </p:spTree>
    <p:extLst>
      <p:ext uri="{BB962C8B-B14F-4D97-AF65-F5344CB8AC3E}">
        <p14:creationId xmlns:p14="http://schemas.microsoft.com/office/powerpoint/2010/main" val="2774126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9"/>
          <p:cNvSpPr>
            <a:spLocks noGrp="1"/>
          </p:cNvSpPr>
          <p:nvPr>
            <p:ph type="pic" sz="quarter" idx="14"/>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a:t>Drag picture to placeholder or click icon to add</a:t>
            </a:r>
            <a:endParaRPr lang="en-GB"/>
          </a:p>
        </p:txBody>
      </p:sp>
    </p:spTree>
    <p:extLst>
      <p:ext uri="{BB962C8B-B14F-4D97-AF65-F5344CB8AC3E}">
        <p14:creationId xmlns:p14="http://schemas.microsoft.com/office/powerpoint/2010/main" val="8901788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Column w/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785C14-1743-3F47-B87B-F68E91745409}"/>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itle 1">
            <a:extLst>
              <a:ext uri="{FF2B5EF4-FFF2-40B4-BE49-F238E27FC236}">
                <a16:creationId xmlns:a16="http://schemas.microsoft.com/office/drawing/2014/main" id="{5A876603-F7F9-944F-961A-728C6D6D0457}"/>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5" name="Text Placeholder 5">
            <a:extLst>
              <a:ext uri="{FF2B5EF4-FFF2-40B4-BE49-F238E27FC236}">
                <a16:creationId xmlns:a16="http://schemas.microsoft.com/office/drawing/2014/main" id="{A38202A1-D79D-EB43-9A14-BE4403817A17}"/>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7" name="Text Placeholder 6">
            <a:extLst>
              <a:ext uri="{FF2B5EF4-FFF2-40B4-BE49-F238E27FC236}">
                <a16:creationId xmlns:a16="http://schemas.microsoft.com/office/drawing/2014/main" id="{F39A34C8-F25E-084E-BAC4-D66C6A950355}"/>
              </a:ext>
            </a:extLst>
          </p:cNvPr>
          <p:cNvSpPr>
            <a:spLocks noGrp="1"/>
          </p:cNvSpPr>
          <p:nvPr>
            <p:ph type="body" sz="quarter" idx="26" hasCustomPrompt="1"/>
          </p:nvPr>
        </p:nvSpPr>
        <p:spPr>
          <a:xfrm>
            <a:off x="457200"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8" name="Chart Placeholder 4">
            <a:extLst>
              <a:ext uri="{FF2B5EF4-FFF2-40B4-BE49-F238E27FC236}">
                <a16:creationId xmlns:a16="http://schemas.microsoft.com/office/drawing/2014/main" id="{6D1ECDB6-0834-CD42-AE67-99B5CE82DB34}"/>
              </a:ext>
            </a:extLst>
          </p:cNvPr>
          <p:cNvSpPr>
            <a:spLocks noGrp="1"/>
          </p:cNvSpPr>
          <p:nvPr>
            <p:ph type="chart" sz="quarter" idx="23" hasCustomPrompt="1"/>
          </p:nvPr>
        </p:nvSpPr>
        <p:spPr>
          <a:xfrm>
            <a:off x="3305773" y="2011680"/>
            <a:ext cx="2651760" cy="3649754"/>
          </a:xfrm>
        </p:spPr>
        <p:txBody>
          <a:bodyPr anchor="ctr">
            <a:normAutofit/>
          </a:bodyPr>
          <a:lstStyle>
            <a:lvl1pPr algn="ctr">
              <a:defRPr sz="2000" b="1">
                <a:solidFill>
                  <a:srgbClr val="E63888"/>
                </a:solidFill>
              </a:defRPr>
            </a:lvl1pPr>
          </a:lstStyle>
          <a:p>
            <a:r>
              <a:rPr lang="en-US"/>
              <a:t>[insert chart here]</a:t>
            </a:r>
          </a:p>
        </p:txBody>
      </p:sp>
      <p:sp>
        <p:nvSpPr>
          <p:cNvPr id="10" name="Chart Placeholder 4">
            <a:extLst>
              <a:ext uri="{FF2B5EF4-FFF2-40B4-BE49-F238E27FC236}">
                <a16:creationId xmlns:a16="http://schemas.microsoft.com/office/drawing/2014/main" id="{A3D5B28B-37E9-3748-B77D-0F574E15F59A}"/>
              </a:ext>
            </a:extLst>
          </p:cNvPr>
          <p:cNvSpPr>
            <a:spLocks noGrp="1"/>
          </p:cNvSpPr>
          <p:nvPr>
            <p:ph type="chart" sz="quarter" idx="25" hasCustomPrompt="1"/>
          </p:nvPr>
        </p:nvSpPr>
        <p:spPr>
          <a:xfrm>
            <a:off x="9083040" y="2011680"/>
            <a:ext cx="2651760" cy="3649754"/>
          </a:xfrm>
        </p:spPr>
        <p:txBody>
          <a:bodyPr anchor="ctr">
            <a:normAutofit/>
          </a:bodyPr>
          <a:lstStyle>
            <a:lvl1pPr algn="ctr">
              <a:defRPr sz="2000" b="1">
                <a:solidFill>
                  <a:srgbClr val="E63888"/>
                </a:solidFill>
              </a:defRPr>
            </a:lvl1pPr>
          </a:lstStyle>
          <a:p>
            <a:r>
              <a:rPr lang="en-US"/>
              <a:t>[insert chart here]</a:t>
            </a:r>
          </a:p>
        </p:txBody>
      </p:sp>
      <p:sp>
        <p:nvSpPr>
          <p:cNvPr id="11" name="Text Placeholder 6">
            <a:extLst>
              <a:ext uri="{FF2B5EF4-FFF2-40B4-BE49-F238E27FC236}">
                <a16:creationId xmlns:a16="http://schemas.microsoft.com/office/drawing/2014/main" id="{48F0C6AD-43EC-E740-B148-491411B6D4ED}"/>
              </a:ext>
            </a:extLst>
          </p:cNvPr>
          <p:cNvSpPr>
            <a:spLocks noGrp="1"/>
          </p:cNvSpPr>
          <p:nvPr>
            <p:ph type="body" sz="quarter" idx="27" hasCustomPrompt="1"/>
          </p:nvPr>
        </p:nvSpPr>
        <p:spPr>
          <a:xfrm>
            <a:off x="6234467" y="2011680"/>
            <a:ext cx="265176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Tree>
    <p:extLst>
      <p:ext uri="{BB962C8B-B14F-4D97-AF65-F5344CB8AC3E}">
        <p14:creationId xmlns:p14="http://schemas.microsoft.com/office/powerpoint/2010/main" val="21807835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 Table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929B8-C4A4-C141-B66F-24607F4F442F}"/>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4" name="Text Placeholder 6">
            <a:extLst>
              <a:ext uri="{FF2B5EF4-FFF2-40B4-BE49-F238E27FC236}">
                <a16:creationId xmlns:a16="http://schemas.microsoft.com/office/drawing/2014/main" id="{3C63B863-E808-4749-916C-F096688312DA}"/>
              </a:ext>
            </a:extLst>
          </p:cNvPr>
          <p:cNvSpPr>
            <a:spLocks noGrp="1"/>
          </p:cNvSpPr>
          <p:nvPr>
            <p:ph type="body" sz="quarter" idx="26" hasCustomPrompt="1"/>
          </p:nvPr>
        </p:nvSpPr>
        <p:spPr>
          <a:xfrm>
            <a:off x="457200" y="2011680"/>
            <a:ext cx="4114800" cy="3649755"/>
          </a:xfrm>
        </p:spPr>
        <p:txBody>
          <a:bodyPr/>
          <a:lstStyle>
            <a:lvl1pPr>
              <a:lnSpc>
                <a:spcPct val="110000"/>
              </a:lnSpc>
              <a:defRPr sz="1800" b="1">
                <a:solidFill>
                  <a:srgbClr val="1D4F91"/>
                </a:solidFill>
              </a:defRPr>
            </a:lvl1pPr>
            <a:lvl2pPr marL="0" indent="0">
              <a:lnSpc>
                <a:spcPct val="110000"/>
              </a:lnSpc>
              <a:buNone/>
              <a:defRPr sz="1600"/>
            </a:lvl2pPr>
            <a:lvl3pPr marL="404813" indent="-174625">
              <a:lnSpc>
                <a:spcPct val="100000"/>
              </a:lnSpc>
              <a:buFont typeface="Arial" panose="020B0604020202020204" pitchFamily="34" charset="0"/>
              <a:buChar char="•"/>
              <a:tabLst/>
              <a:defRPr sz="1600"/>
            </a:lvl3pPr>
            <a:lvl4pPr marL="633413" indent="-230188">
              <a:lnSpc>
                <a:spcPct val="100000"/>
              </a:lnSpc>
              <a:buFont typeface="System Font Regular"/>
              <a:buChar char="–"/>
              <a:tabLst/>
              <a:defRPr sz="1600"/>
            </a:lvl4pPr>
            <a:lvl5pPr marL="809625" indent="-174625">
              <a:lnSpc>
                <a:spcPct val="100000"/>
              </a:lnSpc>
              <a:buFont typeface="Arial" panose="020B0604020202020204" pitchFamily="34" charset="0"/>
              <a:buChar char="•"/>
              <a:tabLst/>
              <a:defRPr sz="1600"/>
            </a:lvl5pPr>
            <a:lvl6pPr marL="809625" indent="0">
              <a:lnSpc>
                <a:spcPct val="100000"/>
              </a:lnSpc>
              <a:buFont typeface="System Font Regular"/>
              <a:buNone/>
              <a:tabLst/>
              <a:defRPr sz="1600">
                <a:solidFill>
                  <a:srgbClr val="63666A"/>
                </a:solidFill>
              </a:defRPr>
            </a:lvl6pPr>
          </a:lstStyle>
          <a:p>
            <a:pPr lvl="0"/>
            <a:r>
              <a:rPr lang="en-US"/>
              <a:t>Subtitle preset in 18pt Arial Bold</a:t>
            </a:r>
          </a:p>
          <a:p>
            <a:pPr lvl="1"/>
            <a:r>
              <a:rPr lang="en-US"/>
              <a:t>The first level of text is ranged left, without any indents or bullet points, over a preset width. The first level of text is ranged left, without any indents or bullet points, over a preset width. The first level of text is ranged left, without any indents or bullet points, over a preset width</a:t>
            </a:r>
          </a:p>
        </p:txBody>
      </p:sp>
      <p:sp>
        <p:nvSpPr>
          <p:cNvPr id="5" name="Title 1">
            <a:extLst>
              <a:ext uri="{FF2B5EF4-FFF2-40B4-BE49-F238E27FC236}">
                <a16:creationId xmlns:a16="http://schemas.microsoft.com/office/drawing/2014/main" id="{7ED0D1D8-C04B-0B4A-82FB-CDEB249DAA62}"/>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6" name="Text Placeholder 5">
            <a:extLst>
              <a:ext uri="{FF2B5EF4-FFF2-40B4-BE49-F238E27FC236}">
                <a16:creationId xmlns:a16="http://schemas.microsoft.com/office/drawing/2014/main" id="{01445352-F363-CB41-8AD4-E3E93D8006C8}"/>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
        <p:nvSpPr>
          <p:cNvPr id="8" name="Table Placeholder 7">
            <a:extLst>
              <a:ext uri="{FF2B5EF4-FFF2-40B4-BE49-F238E27FC236}">
                <a16:creationId xmlns:a16="http://schemas.microsoft.com/office/drawing/2014/main" id="{38C5BDF6-5A48-0941-BCC0-A8FC8B27E1C8}"/>
              </a:ext>
            </a:extLst>
          </p:cNvPr>
          <p:cNvSpPr>
            <a:spLocks noGrp="1"/>
          </p:cNvSpPr>
          <p:nvPr>
            <p:ph type="tbl" sz="quarter" idx="27" hasCustomPrompt="1"/>
          </p:nvPr>
        </p:nvSpPr>
        <p:spPr>
          <a:xfrm>
            <a:off x="5065713" y="2011363"/>
            <a:ext cx="6665912" cy="3649662"/>
          </a:xfrm>
        </p:spPr>
        <p:txBody>
          <a:bodyPr anchor="ctr">
            <a:normAutofit/>
          </a:bodyPr>
          <a:lstStyle>
            <a:lvl1pPr algn="ctr">
              <a:defRPr sz="2000">
                <a:solidFill>
                  <a:srgbClr val="E63888"/>
                </a:solidFill>
              </a:defRPr>
            </a:lvl1pPr>
          </a:lstStyle>
          <a:p>
            <a:r>
              <a:rPr lang="en-US"/>
              <a:t>Insert table</a:t>
            </a:r>
          </a:p>
        </p:txBody>
      </p:sp>
    </p:spTree>
    <p:extLst>
      <p:ext uri="{BB962C8B-B14F-4D97-AF65-F5344CB8AC3E}">
        <p14:creationId xmlns:p14="http://schemas.microsoft.com/office/powerpoint/2010/main" val="3287610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grpSp>
        <p:nvGrpSpPr>
          <p:cNvPr id="4" name="Group 3">
            <a:extLst>
              <a:ext uri="{FF2B5EF4-FFF2-40B4-BE49-F238E27FC236}">
                <a16:creationId xmlns:a16="http://schemas.microsoft.com/office/drawing/2014/main" id="{A7FE5900-BE05-5943-9CE8-026C50683845}"/>
              </a:ext>
            </a:extLst>
          </p:cNvPr>
          <p:cNvGrpSpPr/>
          <p:nvPr userDrawn="1"/>
        </p:nvGrpSpPr>
        <p:grpSpPr>
          <a:xfrm>
            <a:off x="640638" y="1857583"/>
            <a:ext cx="3248748" cy="886691"/>
            <a:chOff x="842961" y="2078183"/>
            <a:chExt cx="3248748" cy="886691"/>
          </a:xfrm>
        </p:grpSpPr>
        <p:sp>
          <p:nvSpPr>
            <p:cNvPr id="5" name="Arrow: Right 4">
              <a:extLst>
                <a:ext uri="{FF2B5EF4-FFF2-40B4-BE49-F238E27FC236}">
                  <a16:creationId xmlns:a16="http://schemas.microsoft.com/office/drawing/2014/main" id="{9E31E2A0-71E7-A54D-8BC7-653B729B08AB}"/>
                </a:ext>
              </a:extLst>
            </p:cNvPr>
            <p:cNvSpPr/>
            <p:nvPr userDrawn="1"/>
          </p:nvSpPr>
          <p:spPr>
            <a:xfrm>
              <a:off x="842961" y="2078183"/>
              <a:ext cx="3248748" cy="886691"/>
            </a:xfrm>
            <a:prstGeom prst="rightArrow">
              <a:avLst>
                <a:gd name="adj1" fmla="val 17866"/>
                <a:gd name="adj2" fmla="val 48958"/>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rgbClr val="E63888"/>
                </a:solidFill>
              </a:endParaRPr>
            </a:p>
          </p:txBody>
        </p:sp>
        <p:sp>
          <p:nvSpPr>
            <p:cNvPr id="6" name="Rectangle: Rounded Corners 6">
              <a:extLst>
                <a:ext uri="{FF2B5EF4-FFF2-40B4-BE49-F238E27FC236}">
                  <a16:creationId xmlns:a16="http://schemas.microsoft.com/office/drawing/2014/main" id="{E377CB9C-CCFD-F743-B842-3C5EB91C7FA7}"/>
                </a:ext>
              </a:extLst>
            </p:cNvPr>
            <p:cNvSpPr/>
            <p:nvPr userDrawn="1"/>
          </p:nvSpPr>
          <p:spPr>
            <a:xfrm>
              <a:off x="842961" y="2234662"/>
              <a:ext cx="2971657" cy="567769"/>
            </a:xfrm>
            <a:prstGeom prst="roundRect">
              <a:avLst/>
            </a:prstGeom>
            <a:solidFill>
              <a:srgbClr val="E63888"/>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00" b="1"/>
            </a:p>
          </p:txBody>
        </p:sp>
      </p:grpSp>
      <p:grpSp>
        <p:nvGrpSpPr>
          <p:cNvPr id="7" name="Group 6">
            <a:extLst>
              <a:ext uri="{FF2B5EF4-FFF2-40B4-BE49-F238E27FC236}">
                <a16:creationId xmlns:a16="http://schemas.microsoft.com/office/drawing/2014/main" id="{0F5C181A-8DD9-D849-8F7A-BA601F5DE69E}"/>
              </a:ext>
            </a:extLst>
          </p:cNvPr>
          <p:cNvGrpSpPr/>
          <p:nvPr userDrawn="1"/>
        </p:nvGrpSpPr>
        <p:grpSpPr>
          <a:xfrm>
            <a:off x="4471621" y="1857583"/>
            <a:ext cx="3248748" cy="886691"/>
            <a:chOff x="842961" y="2078183"/>
            <a:chExt cx="3248748" cy="886691"/>
          </a:xfrm>
          <a:solidFill>
            <a:schemeClr val="accent3"/>
          </a:solidFill>
        </p:grpSpPr>
        <p:sp>
          <p:nvSpPr>
            <p:cNvPr id="8" name="Arrow: Right 23">
              <a:extLst>
                <a:ext uri="{FF2B5EF4-FFF2-40B4-BE49-F238E27FC236}">
                  <a16:creationId xmlns:a16="http://schemas.microsoft.com/office/drawing/2014/main" id="{C9E3BAA7-2706-C347-8559-5E63901858FA}"/>
                </a:ext>
              </a:extLst>
            </p:cNvPr>
            <p:cNvSpPr/>
            <p:nvPr userDrawn="1"/>
          </p:nvSpPr>
          <p:spPr>
            <a:xfrm>
              <a:off x="842961" y="2078183"/>
              <a:ext cx="3248748" cy="886691"/>
            </a:xfrm>
            <a:prstGeom prst="rightArrow">
              <a:avLst>
                <a:gd name="adj1" fmla="val 17866"/>
                <a:gd name="adj2" fmla="val 48958"/>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Rounded Corners 25">
              <a:extLst>
                <a:ext uri="{FF2B5EF4-FFF2-40B4-BE49-F238E27FC236}">
                  <a16:creationId xmlns:a16="http://schemas.microsoft.com/office/drawing/2014/main" id="{4240BAAC-5D5C-A844-942F-33A20C89307E}"/>
                </a:ext>
              </a:extLst>
            </p:cNvPr>
            <p:cNvSpPr/>
            <p:nvPr userDrawn="1"/>
          </p:nvSpPr>
          <p:spPr>
            <a:xfrm>
              <a:off x="842961" y="2234662"/>
              <a:ext cx="2971657" cy="567769"/>
            </a:xfrm>
            <a:prstGeom prst="roundRect">
              <a:avLst/>
            </a:prstGeom>
            <a:solidFill>
              <a:srgbClr val="B0168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a:p>
          </p:txBody>
        </p:sp>
      </p:grpSp>
      <p:grpSp>
        <p:nvGrpSpPr>
          <p:cNvPr id="10" name="Group 9">
            <a:extLst>
              <a:ext uri="{FF2B5EF4-FFF2-40B4-BE49-F238E27FC236}">
                <a16:creationId xmlns:a16="http://schemas.microsoft.com/office/drawing/2014/main" id="{E7AB585D-30DA-374D-A868-96B029A9BC91}"/>
              </a:ext>
            </a:extLst>
          </p:cNvPr>
          <p:cNvGrpSpPr/>
          <p:nvPr userDrawn="1"/>
        </p:nvGrpSpPr>
        <p:grpSpPr>
          <a:xfrm>
            <a:off x="8302615" y="1857583"/>
            <a:ext cx="3248748" cy="886691"/>
            <a:chOff x="842961" y="2078183"/>
            <a:chExt cx="3248748" cy="886691"/>
          </a:xfrm>
          <a:solidFill>
            <a:srgbClr val="426DA9"/>
          </a:solidFill>
        </p:grpSpPr>
        <p:sp>
          <p:nvSpPr>
            <p:cNvPr id="11" name="Arrow: Right 29">
              <a:extLst>
                <a:ext uri="{FF2B5EF4-FFF2-40B4-BE49-F238E27FC236}">
                  <a16:creationId xmlns:a16="http://schemas.microsoft.com/office/drawing/2014/main" id="{724C2C8E-8CDF-6C4F-8D3F-C74921E0452E}"/>
                </a:ext>
              </a:extLst>
            </p:cNvPr>
            <p:cNvSpPr/>
            <p:nvPr userDrawn="1"/>
          </p:nvSpPr>
          <p:spPr>
            <a:xfrm>
              <a:off x="842961" y="2078183"/>
              <a:ext cx="3248748" cy="886691"/>
            </a:xfrm>
            <a:prstGeom prst="rightArrow">
              <a:avLst>
                <a:gd name="adj1" fmla="val 17866"/>
                <a:gd name="adj2" fmla="val 48958"/>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Rounded Corners 30">
              <a:extLst>
                <a:ext uri="{FF2B5EF4-FFF2-40B4-BE49-F238E27FC236}">
                  <a16:creationId xmlns:a16="http://schemas.microsoft.com/office/drawing/2014/main" id="{09E6DF47-6485-3146-AB2C-BFF41F1E97E9}"/>
                </a:ext>
              </a:extLst>
            </p:cNvPr>
            <p:cNvSpPr/>
            <p:nvPr userDrawn="1"/>
          </p:nvSpPr>
          <p:spPr>
            <a:xfrm>
              <a:off x="842961" y="2234662"/>
              <a:ext cx="2971657" cy="567769"/>
            </a:xfrm>
            <a:prstGeom prst="round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a:p>
          </p:txBody>
        </p:sp>
      </p:grpSp>
      <p:sp>
        <p:nvSpPr>
          <p:cNvPr id="13" name="Text Placeholder 3">
            <a:extLst>
              <a:ext uri="{FF2B5EF4-FFF2-40B4-BE49-F238E27FC236}">
                <a16:creationId xmlns:a16="http://schemas.microsoft.com/office/drawing/2014/main" id="{EF18F3A3-7A6C-404E-9BEC-40197828B32A}"/>
              </a:ext>
            </a:extLst>
          </p:cNvPr>
          <p:cNvSpPr>
            <a:spLocks noGrp="1"/>
          </p:cNvSpPr>
          <p:nvPr>
            <p:ph type="body" sz="quarter" idx="27" hasCustomPrompt="1"/>
          </p:nvPr>
        </p:nvSpPr>
        <p:spPr>
          <a:xfrm>
            <a:off x="8402112" y="2097150"/>
            <a:ext cx="2731510" cy="393700"/>
          </a:xfrm>
        </p:spPr>
        <p:txBody>
          <a:bodyPr lIns="0" rIns="0" anchor="ctr">
            <a:normAutofit/>
          </a:bodyPr>
          <a:lstStyle>
            <a:lvl1pPr algn="ctr">
              <a:defRPr sz="1800" b="1">
                <a:solidFill>
                  <a:schemeClr val="bg1"/>
                </a:solidFill>
              </a:defRPr>
            </a:lvl1pPr>
          </a:lstStyle>
          <a:p>
            <a:pPr lvl="0"/>
            <a:r>
              <a:rPr lang="en-US"/>
              <a:t>Title preset in 18pt bold</a:t>
            </a:r>
          </a:p>
        </p:txBody>
      </p:sp>
      <p:sp>
        <p:nvSpPr>
          <p:cNvPr id="14" name="Text Placeholder 3">
            <a:extLst>
              <a:ext uri="{FF2B5EF4-FFF2-40B4-BE49-F238E27FC236}">
                <a16:creationId xmlns:a16="http://schemas.microsoft.com/office/drawing/2014/main" id="{D79299A0-7744-8A4F-8DD2-9389F031437D}"/>
              </a:ext>
            </a:extLst>
          </p:cNvPr>
          <p:cNvSpPr>
            <a:spLocks noGrp="1"/>
          </p:cNvSpPr>
          <p:nvPr>
            <p:ph type="body" sz="quarter" idx="28" hasCustomPrompt="1"/>
          </p:nvPr>
        </p:nvSpPr>
        <p:spPr>
          <a:xfrm>
            <a:off x="4563058" y="2097150"/>
            <a:ext cx="2731510" cy="393700"/>
          </a:xfrm>
        </p:spPr>
        <p:txBody>
          <a:bodyPr lIns="0" rIns="0" anchor="ctr">
            <a:normAutofit/>
          </a:bodyPr>
          <a:lstStyle>
            <a:lvl1pPr algn="ctr">
              <a:defRPr sz="1800" b="1">
                <a:solidFill>
                  <a:schemeClr val="bg1"/>
                </a:solidFill>
              </a:defRPr>
            </a:lvl1pPr>
          </a:lstStyle>
          <a:p>
            <a:pPr lvl="0"/>
            <a:r>
              <a:rPr lang="en-US"/>
              <a:t>Title preset in 18pt bold</a:t>
            </a:r>
          </a:p>
        </p:txBody>
      </p:sp>
      <p:sp>
        <p:nvSpPr>
          <p:cNvPr id="15" name="Text Placeholder 3">
            <a:extLst>
              <a:ext uri="{FF2B5EF4-FFF2-40B4-BE49-F238E27FC236}">
                <a16:creationId xmlns:a16="http://schemas.microsoft.com/office/drawing/2014/main" id="{EF5C3E1D-0191-8E47-BDD9-C9C86B107864}"/>
              </a:ext>
            </a:extLst>
          </p:cNvPr>
          <p:cNvSpPr>
            <a:spLocks noGrp="1"/>
          </p:cNvSpPr>
          <p:nvPr>
            <p:ph type="body" sz="quarter" idx="29" hasCustomPrompt="1"/>
          </p:nvPr>
        </p:nvSpPr>
        <p:spPr>
          <a:xfrm>
            <a:off x="712292" y="2097150"/>
            <a:ext cx="2731510" cy="393700"/>
          </a:xfrm>
        </p:spPr>
        <p:txBody>
          <a:bodyPr lIns="0" rIns="0" anchor="ctr">
            <a:normAutofit/>
          </a:bodyPr>
          <a:lstStyle>
            <a:lvl1pPr algn="ctr">
              <a:defRPr sz="1800" b="1">
                <a:solidFill>
                  <a:schemeClr val="bg1"/>
                </a:solidFill>
              </a:defRPr>
            </a:lvl1pPr>
          </a:lstStyle>
          <a:p>
            <a:pPr lvl="0"/>
            <a:r>
              <a:rPr lang="en-US"/>
              <a:t>Title preset in 18pt bold</a:t>
            </a:r>
          </a:p>
        </p:txBody>
      </p:sp>
      <p:sp>
        <p:nvSpPr>
          <p:cNvPr id="16" name="Text Placeholder 3">
            <a:extLst>
              <a:ext uri="{FF2B5EF4-FFF2-40B4-BE49-F238E27FC236}">
                <a16:creationId xmlns:a16="http://schemas.microsoft.com/office/drawing/2014/main" id="{F8614F00-7E24-7942-B84E-5066D9CB6120}"/>
              </a:ext>
            </a:extLst>
          </p:cNvPr>
          <p:cNvSpPr>
            <a:spLocks noGrp="1"/>
          </p:cNvSpPr>
          <p:nvPr>
            <p:ph type="body" sz="quarter" idx="30" hasCustomPrompt="1"/>
          </p:nvPr>
        </p:nvSpPr>
        <p:spPr>
          <a:xfrm>
            <a:off x="640637"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a:t>First level</a:t>
            </a:r>
          </a:p>
          <a:p>
            <a:pPr lvl="2"/>
            <a:r>
              <a:rPr lang="en-US"/>
              <a:t>Second level</a:t>
            </a:r>
          </a:p>
          <a:p>
            <a:pPr lvl="3"/>
            <a:r>
              <a:rPr lang="en-US"/>
              <a:t>Third level</a:t>
            </a:r>
          </a:p>
          <a:p>
            <a:pPr lvl="4"/>
            <a:r>
              <a:rPr lang="en-US"/>
              <a:t>Fourth level</a:t>
            </a:r>
          </a:p>
        </p:txBody>
      </p:sp>
      <p:sp>
        <p:nvSpPr>
          <p:cNvPr id="17" name="Text Placeholder 3">
            <a:extLst>
              <a:ext uri="{FF2B5EF4-FFF2-40B4-BE49-F238E27FC236}">
                <a16:creationId xmlns:a16="http://schemas.microsoft.com/office/drawing/2014/main" id="{7C7100CF-3FE9-494C-BB28-D8387C862C9B}"/>
              </a:ext>
            </a:extLst>
          </p:cNvPr>
          <p:cNvSpPr>
            <a:spLocks noGrp="1"/>
          </p:cNvSpPr>
          <p:nvPr>
            <p:ph type="body" sz="quarter" idx="31" hasCustomPrompt="1"/>
          </p:nvPr>
        </p:nvSpPr>
        <p:spPr>
          <a:xfrm>
            <a:off x="4471619"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73038">
              <a:lnSpc>
                <a:spcPct val="110000"/>
              </a:lnSpc>
              <a:buFont typeface="System Font Regular"/>
              <a:buChar char="–"/>
              <a:tabLst/>
              <a:defRPr sz="1600">
                <a:solidFill>
                  <a:srgbClr val="63666A"/>
                </a:solidFill>
              </a:defRPr>
            </a:lvl3pPr>
            <a:lvl4pPr marL="521208" indent="-169863">
              <a:lnSpc>
                <a:spcPct val="110000"/>
              </a:lnSpc>
              <a:buFont typeface="Arial" panose="020B0604020202020204" pitchFamily="34" charset="0"/>
              <a:buChar char="•"/>
              <a:tabLst/>
              <a:defRPr sz="1600">
                <a:solidFill>
                  <a:srgbClr val="63666A"/>
                </a:solidFill>
              </a:defRPr>
            </a:lvl4pPr>
            <a:lvl5pPr marL="694944" indent="-169863">
              <a:lnSpc>
                <a:spcPct val="110000"/>
              </a:lnSpc>
              <a:buFont typeface="System Font Regular"/>
              <a:buChar char="–"/>
              <a:tabLst/>
              <a:defRPr sz="1600">
                <a:solidFill>
                  <a:srgbClr val="63666A"/>
                </a:solidFill>
              </a:defRPr>
            </a:lvl5pPr>
          </a:lstStyle>
          <a:p>
            <a:pPr lvl="0"/>
            <a:r>
              <a:rPr lang="en-US"/>
              <a:t>First level</a:t>
            </a:r>
          </a:p>
          <a:p>
            <a:pPr lvl="2"/>
            <a:r>
              <a:rPr lang="en-US"/>
              <a:t>Second level</a:t>
            </a:r>
          </a:p>
          <a:p>
            <a:pPr lvl="3"/>
            <a:r>
              <a:rPr lang="en-US"/>
              <a:t>Third level</a:t>
            </a:r>
          </a:p>
          <a:p>
            <a:pPr lvl="4"/>
            <a:r>
              <a:rPr lang="en-US"/>
              <a:t>Fourth level</a:t>
            </a:r>
          </a:p>
        </p:txBody>
      </p:sp>
      <p:sp>
        <p:nvSpPr>
          <p:cNvPr id="18" name="Text Placeholder 3">
            <a:extLst>
              <a:ext uri="{FF2B5EF4-FFF2-40B4-BE49-F238E27FC236}">
                <a16:creationId xmlns:a16="http://schemas.microsoft.com/office/drawing/2014/main" id="{C53813F6-479B-D347-9AA1-E09B838EFAF8}"/>
              </a:ext>
            </a:extLst>
          </p:cNvPr>
          <p:cNvSpPr>
            <a:spLocks noGrp="1"/>
          </p:cNvSpPr>
          <p:nvPr>
            <p:ph type="body" sz="quarter" idx="32" hasCustomPrompt="1"/>
          </p:nvPr>
        </p:nvSpPr>
        <p:spPr>
          <a:xfrm>
            <a:off x="8302610" y="2900753"/>
            <a:ext cx="3248747" cy="2930525"/>
          </a:xfrm>
        </p:spPr>
        <p:txBody>
          <a:bodyPr>
            <a:normAutofit/>
          </a:bodyPr>
          <a:lstStyle>
            <a:lvl1pPr marL="176213" indent="-176213">
              <a:lnSpc>
                <a:spcPct val="110000"/>
              </a:lnSpc>
              <a:buFont typeface="Arial" panose="020B0604020202020204" pitchFamily="34" charset="0"/>
              <a:buChar char="•"/>
              <a:tabLst/>
              <a:defRPr sz="1600" b="0">
                <a:solidFill>
                  <a:srgbClr val="63666A"/>
                </a:solidFill>
              </a:defRPr>
            </a:lvl1pPr>
            <a:lvl2pPr marL="174625" indent="-174625">
              <a:lnSpc>
                <a:spcPct val="110000"/>
              </a:lnSpc>
              <a:buFont typeface="Arial" panose="020B0604020202020204" pitchFamily="34" charset="0"/>
              <a:buChar char="•"/>
              <a:tabLst/>
              <a:defRPr sz="1600"/>
            </a:lvl2pPr>
            <a:lvl3pPr marL="347472" indent="-169863">
              <a:lnSpc>
                <a:spcPct val="110000"/>
              </a:lnSpc>
              <a:buFont typeface="System Font Regular"/>
              <a:buChar char="–"/>
              <a:tabLst/>
              <a:defRPr sz="1600">
                <a:solidFill>
                  <a:srgbClr val="63666A"/>
                </a:solidFill>
              </a:defRPr>
            </a:lvl3pPr>
            <a:lvl4pPr marL="520700" indent="-169863">
              <a:lnSpc>
                <a:spcPct val="110000"/>
              </a:lnSpc>
              <a:buFont typeface="Arial" panose="020B0604020202020204" pitchFamily="34" charset="0"/>
              <a:buChar char="•"/>
              <a:tabLst/>
              <a:defRPr sz="1600">
                <a:solidFill>
                  <a:srgbClr val="63666A"/>
                </a:solidFill>
              </a:defRPr>
            </a:lvl4pPr>
            <a:lvl5pPr marL="694944" indent="-173736">
              <a:lnSpc>
                <a:spcPct val="110000"/>
              </a:lnSpc>
              <a:buFont typeface="System Font Regular"/>
              <a:buChar char="–"/>
              <a:tabLst/>
              <a:defRPr sz="1600">
                <a:solidFill>
                  <a:srgbClr val="63666A"/>
                </a:solidFill>
              </a:defRPr>
            </a:lvl5pPr>
          </a:lstStyle>
          <a:p>
            <a:pPr lvl="0"/>
            <a:r>
              <a:rPr lang="en-US"/>
              <a:t>First level</a:t>
            </a:r>
          </a:p>
          <a:p>
            <a:pPr lvl="2"/>
            <a:r>
              <a:rPr lang="en-US"/>
              <a:t>Second level</a:t>
            </a:r>
          </a:p>
          <a:p>
            <a:pPr lvl="3"/>
            <a:r>
              <a:rPr lang="en-US"/>
              <a:t>Third level</a:t>
            </a:r>
          </a:p>
          <a:p>
            <a:pPr lvl="4"/>
            <a:r>
              <a:rPr lang="en-US"/>
              <a:t>Fourth level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9424131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line &amp; Subhea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
        <p:nvSpPr>
          <p:cNvPr id="19" name="Title 1">
            <a:extLst>
              <a:ext uri="{FF2B5EF4-FFF2-40B4-BE49-F238E27FC236}">
                <a16:creationId xmlns:a16="http://schemas.microsoft.com/office/drawing/2014/main" id="{8418D6D3-C734-EF43-87BB-79F732AF8811}"/>
              </a:ext>
            </a:extLst>
          </p:cNvPr>
          <p:cNvSpPr>
            <a:spLocks noGrp="1"/>
          </p:cNvSpPr>
          <p:nvPr>
            <p:ph type="title" hasCustomPrompt="1"/>
          </p:nvPr>
        </p:nvSpPr>
        <p:spPr>
          <a:xfrm>
            <a:off x="457200" y="457201"/>
            <a:ext cx="11274552" cy="508000"/>
          </a:xfrm>
        </p:spPr>
        <p:txBody>
          <a:bodyPr/>
          <a:lstStyle>
            <a:lvl1pPr>
              <a:defRPr>
                <a:solidFill>
                  <a:srgbClr val="1D4F91"/>
                </a:solidFill>
              </a:defRPr>
            </a:lvl1pPr>
          </a:lstStyle>
          <a:p>
            <a:r>
              <a:rPr lang="en-US"/>
              <a:t>Headline preset in 32pt bolded for emphasis</a:t>
            </a:r>
          </a:p>
        </p:txBody>
      </p:sp>
      <p:sp>
        <p:nvSpPr>
          <p:cNvPr id="20" name="Text Placeholder 5">
            <a:extLst>
              <a:ext uri="{FF2B5EF4-FFF2-40B4-BE49-F238E27FC236}">
                <a16:creationId xmlns:a16="http://schemas.microsoft.com/office/drawing/2014/main" id="{1A107D05-2A7D-894E-8343-DAA898DFB830}"/>
              </a:ext>
            </a:extLst>
          </p:cNvPr>
          <p:cNvSpPr>
            <a:spLocks noGrp="1"/>
          </p:cNvSpPr>
          <p:nvPr>
            <p:ph type="body" sz="quarter" idx="24" hasCustomPrompt="1"/>
          </p:nvPr>
        </p:nvSpPr>
        <p:spPr>
          <a:xfrm>
            <a:off x="457200" y="1005840"/>
            <a:ext cx="11274425" cy="419100"/>
          </a:xfrm>
        </p:spPr>
        <p:txBody>
          <a:bodyPr>
            <a:normAutofit/>
          </a:bodyPr>
          <a:lstStyle>
            <a:lvl1pPr>
              <a:lnSpc>
                <a:spcPct val="120000"/>
              </a:lnSpc>
              <a:spcBef>
                <a:spcPts val="0"/>
              </a:spcBef>
              <a:defRPr sz="1800">
                <a:solidFill>
                  <a:srgbClr val="1D4F91"/>
                </a:solidFill>
              </a:defRPr>
            </a:lvl1pPr>
          </a:lstStyle>
          <a:p>
            <a:pPr lvl="0"/>
            <a:r>
              <a:rPr lang="en-US" err="1"/>
              <a:t>Subheadline</a:t>
            </a:r>
            <a:r>
              <a:rPr lang="en-US"/>
              <a:t> preset in 18pt, if required</a:t>
            </a:r>
          </a:p>
        </p:txBody>
      </p:sp>
    </p:spTree>
    <p:extLst>
      <p:ext uri="{BB962C8B-B14F-4D97-AF65-F5344CB8AC3E}">
        <p14:creationId xmlns:p14="http://schemas.microsoft.com/office/powerpoint/2010/main" val="41536464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5026F5-BBBA-D749-BB21-D11CDE00D81C}"/>
              </a:ext>
            </a:extLst>
          </p:cNvPr>
          <p:cNvSpPr>
            <a:spLocks noGrp="1"/>
          </p:cNvSpPr>
          <p:nvPr>
            <p:ph type="ftr" sz="quarter" idx="10"/>
          </p:nvPr>
        </p:nvSpPr>
        <p:spPr/>
        <p:txBody>
          <a:body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Tree>
    <p:extLst>
      <p:ext uri="{BB962C8B-B14F-4D97-AF65-F5344CB8AC3E}">
        <p14:creationId xmlns:p14="http://schemas.microsoft.com/office/powerpoint/2010/main" val="1621582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emf"/><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image" Target="../media/image22.pn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theme" Target="../theme/theme4.xml"/><Relationship Id="rId20" Type="http://schemas.openxmlformats.org/officeDocument/2006/relationships/slideLayout" Target="../slideLayouts/slideLayout69.xml"/><Relationship Id="rId4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pPr/>
              <a:t>‹#›</a:t>
            </a:fld>
            <a:endParaRPr lang="en-GB"/>
          </a:p>
        </p:txBody>
      </p:sp>
    </p:spTree>
    <p:extLst>
      <p:ext uri="{BB962C8B-B14F-4D97-AF65-F5344CB8AC3E}">
        <p14:creationId xmlns:p14="http://schemas.microsoft.com/office/powerpoint/2010/main" val="2125146718"/>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6" r:id="rId3"/>
    <p:sldLayoutId id="2147483657" r:id="rId4"/>
    <p:sldLayoutId id="2147483650" r:id="rId5"/>
    <p:sldLayoutId id="2147483663" r:id="rId6"/>
    <p:sldLayoutId id="2147483664" r:id="rId7"/>
    <p:sldLayoutId id="2147483665" r:id="rId8"/>
    <p:sldLayoutId id="2147483667" r:id="rId9"/>
    <p:sldLayoutId id="2147483666" r:id="rId10"/>
    <p:sldLayoutId id="2147483660" r:id="rId11"/>
    <p:sldLayoutId id="2147483661" r:id="rId12"/>
    <p:sldLayoutId id="2147483662" r:id="rId13"/>
    <p:sldLayoutId id="2147483658" r:id="rId14"/>
    <p:sldLayoutId id="2147483654" r:id="rId15"/>
    <p:sldLayoutId id="2147483655" r:id="rId16"/>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b="1" kern="1200">
          <a:solidFill>
            <a:schemeClr val="tx1"/>
          </a:solidFill>
          <a:latin typeface="+mn-lt"/>
          <a:ea typeface="+mn-ea"/>
          <a:cs typeface="+mn-cs"/>
        </a:defRPr>
      </a:lvl1pPr>
      <a:lvl2pPr marL="115888" indent="-115888" algn="l" defTabSz="914400" rtl="0" eaLnBrk="1" latinLnBrk="0" hangingPunct="1">
        <a:lnSpc>
          <a:spcPct val="90000"/>
        </a:lnSpc>
        <a:spcBef>
          <a:spcPts val="800"/>
        </a:spcBef>
        <a:buClr>
          <a:schemeClr val="tx1"/>
        </a:buClr>
        <a:buSzPct val="110000"/>
        <a:buFont typeface="Arial" panose="020B0604020202020204" pitchFamily="34" charset="0"/>
        <a:buChar char="•"/>
        <a:defRPr sz="1700" b="0" kern="1200">
          <a:solidFill>
            <a:schemeClr val="tx1"/>
          </a:solidFill>
          <a:latin typeface="+mn-lt"/>
          <a:ea typeface="+mn-ea"/>
          <a:cs typeface="+mn-cs"/>
        </a:defRPr>
      </a:lvl2pPr>
      <a:lvl3pPr marL="319088" indent="-195263" algn="l" defTabSz="914400" rtl="0" eaLnBrk="1" latinLnBrk="0" hangingPunct="1">
        <a:lnSpc>
          <a:spcPct val="90000"/>
        </a:lnSpc>
        <a:spcBef>
          <a:spcPts val="800"/>
        </a:spcBef>
        <a:buClr>
          <a:schemeClr val="tx1"/>
        </a:buClr>
        <a:buFont typeface="Arial" panose="020B0604020202020204" pitchFamily="34" charset="0"/>
        <a:buChar char="–"/>
        <a:defRPr sz="1700" b="0" kern="1200">
          <a:solidFill>
            <a:schemeClr val="tx1"/>
          </a:solidFill>
          <a:latin typeface="+mn-lt"/>
          <a:ea typeface="+mn-ea"/>
          <a:cs typeface="+mn-cs"/>
        </a:defRPr>
      </a:lvl3pPr>
      <a:lvl4pPr marL="457200" indent="-129600" algn="l" defTabSz="914400" rtl="0" eaLnBrk="1" latinLnBrk="0" hangingPunct="1">
        <a:lnSpc>
          <a:spcPct val="90000"/>
        </a:lnSpc>
        <a:spcBef>
          <a:spcPts val="800"/>
        </a:spcBef>
        <a:buClr>
          <a:schemeClr val="tx1"/>
        </a:buClr>
        <a:buSzPct val="110000"/>
        <a:buFont typeface="Arial" panose="020B0604020202020204" pitchFamily="34" charset="0"/>
        <a:buChar char="•"/>
        <a:defRPr sz="1700" b="0" kern="1200">
          <a:solidFill>
            <a:schemeClr val="tx1"/>
          </a:solidFill>
          <a:latin typeface="+mn-lt"/>
          <a:ea typeface="+mn-ea"/>
          <a:cs typeface="+mn-cs"/>
        </a:defRPr>
      </a:lvl4pPr>
      <a:lvl5pPr marL="671513" indent="-194400" algn="l" defTabSz="914400" rtl="0" eaLnBrk="1" latinLnBrk="0" hangingPunct="1">
        <a:lnSpc>
          <a:spcPct val="90000"/>
        </a:lnSpc>
        <a:spcBef>
          <a:spcPts val="800"/>
        </a:spcBef>
        <a:buClr>
          <a:schemeClr val="tx1"/>
        </a:buClr>
        <a:buFont typeface="Arial" panose="020B0604020202020204" pitchFamily="34" charset="0"/>
        <a:buChar char="–"/>
        <a:defRPr sz="17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547EBF"/>
          </p15:clr>
        </p15:guide>
        <p15:guide id="2" pos="3849" userDrawn="1">
          <p15:clr>
            <a:srgbClr val="547EBF"/>
          </p15:clr>
        </p15:guide>
        <p15:guide id="3" pos="292" userDrawn="1">
          <p15:clr>
            <a:srgbClr val="F26B43"/>
          </p15:clr>
        </p15:guide>
        <p15:guide id="4" pos="901" userDrawn="1">
          <p15:clr>
            <a:srgbClr val="F26B43"/>
          </p15:clr>
        </p15:guide>
        <p15:guide id="5" pos="1501" userDrawn="1">
          <p15:clr>
            <a:srgbClr val="F26B43"/>
          </p15:clr>
        </p15:guide>
        <p15:guide id="6" pos="2093" userDrawn="1">
          <p15:clr>
            <a:srgbClr val="F26B43"/>
          </p15:clr>
        </p15:guide>
        <p15:guide id="7" pos="2693" userDrawn="1">
          <p15:clr>
            <a:srgbClr val="F26B43"/>
          </p15:clr>
        </p15:guide>
        <p15:guide id="8" pos="4497" userDrawn="1">
          <p15:clr>
            <a:srgbClr val="F26B43"/>
          </p15:clr>
        </p15:guide>
        <p15:guide id="9" pos="3894" userDrawn="1">
          <p15:clr>
            <a:srgbClr val="F26B43"/>
          </p15:clr>
        </p15:guide>
        <p15:guide id="10" pos="3294" userDrawn="1">
          <p15:clr>
            <a:srgbClr val="F26B43"/>
          </p15:clr>
        </p15:guide>
        <p15:guide id="11" pos="5094" userDrawn="1">
          <p15:clr>
            <a:srgbClr val="F26B43"/>
          </p15:clr>
        </p15:guide>
        <p15:guide id="12" pos="5687" userDrawn="1">
          <p15:clr>
            <a:srgbClr val="F26B43"/>
          </p15:clr>
        </p15:guide>
        <p15:guide id="13" pos="6287" userDrawn="1">
          <p15:clr>
            <a:srgbClr val="F26B43"/>
          </p15:clr>
        </p15:guide>
        <p15:guide id="14" pos="6888" userDrawn="1">
          <p15:clr>
            <a:srgbClr val="F26B43"/>
          </p15:clr>
        </p15:guide>
        <p15:guide id="15" pos="7399" userDrawn="1">
          <p15:clr>
            <a:srgbClr val="F26B43"/>
          </p15:clr>
        </p15:guide>
        <p15:guide id="16" pos="804" userDrawn="1">
          <p15:clr>
            <a:srgbClr val="F26B43"/>
          </p15:clr>
        </p15:guide>
        <p15:guide id="17" pos="1410" userDrawn="1">
          <p15:clr>
            <a:srgbClr val="F26B43"/>
          </p15:clr>
        </p15:guide>
        <p15:guide id="18" pos="2010" userDrawn="1">
          <p15:clr>
            <a:srgbClr val="F26B43"/>
          </p15:clr>
        </p15:guide>
        <p15:guide id="19" pos="2607" userDrawn="1">
          <p15:clr>
            <a:srgbClr val="F26B43"/>
          </p15:clr>
        </p15:guide>
        <p15:guide id="20" pos="3204" userDrawn="1">
          <p15:clr>
            <a:srgbClr val="F26B43"/>
          </p15:clr>
        </p15:guide>
        <p15:guide id="21" pos="3804" userDrawn="1">
          <p15:clr>
            <a:srgbClr val="F26B43"/>
          </p15:clr>
        </p15:guide>
        <p15:guide id="22" pos="4404" userDrawn="1">
          <p15:clr>
            <a:srgbClr val="F26B43"/>
          </p15:clr>
        </p15:guide>
        <p15:guide id="23" pos="5007" userDrawn="1">
          <p15:clr>
            <a:srgbClr val="F26B43"/>
          </p15:clr>
        </p15:guide>
        <p15:guide id="24" pos="5604" userDrawn="1">
          <p15:clr>
            <a:srgbClr val="F26B43"/>
          </p15:clr>
        </p15:guide>
        <p15:guide id="25" pos="6195" userDrawn="1">
          <p15:clr>
            <a:srgbClr val="F26B43"/>
          </p15:clr>
        </p15:guide>
        <p15:guide id="26" pos="6798" userDrawn="1">
          <p15:clr>
            <a:srgbClr val="F26B43"/>
          </p15:clr>
        </p15:guide>
        <p15:guide id="27" orient="horz" pos="357" userDrawn="1">
          <p15:clr>
            <a:srgbClr val="F26B43"/>
          </p15:clr>
        </p15:guide>
        <p15:guide id="28" orient="horz" pos="803" userDrawn="1">
          <p15:clr>
            <a:srgbClr val="F26B43"/>
          </p15:clr>
        </p15:guide>
        <p15:guide id="29" orient="horz" pos="1274" userDrawn="1">
          <p15:clr>
            <a:srgbClr val="F26B43"/>
          </p15:clr>
        </p15:guide>
        <p15:guide id="30" orient="horz" pos="3894" userDrawn="1">
          <p15:clr>
            <a:srgbClr val="F26B43"/>
          </p15:clr>
        </p15:guide>
        <p15:guide id="31" orient="horz" pos="41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pPr/>
              <a:t>17/03/2025</a:t>
            </a:fld>
            <a:endParaRPr lang="en-GB"/>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a:t>Private and confidential     Presentation Title</a:t>
            </a:r>
          </a:p>
        </p:txBody>
      </p:sp>
      <p:sp>
        <p:nvSpPr>
          <p:cNvPr id="12" name="TextBox 11"/>
          <p:cNvSpPr txBox="1"/>
          <p:nvPr/>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a:t>
            </a:fld>
            <a:r>
              <a:rPr lang="en-GB" sz="1000">
                <a:solidFill>
                  <a:schemeClr val="accent1"/>
                </a:solidFill>
              </a:rPr>
              <a:t>    </a:t>
            </a:r>
            <a:r>
              <a:rPr lang="en-GB" sz="1000" baseline="0">
                <a:solidFill>
                  <a:schemeClr val="accent1"/>
                </a:solidFill>
              </a:rPr>
              <a:t> </a:t>
            </a:r>
            <a:r>
              <a:rPr lang="en-GB" sz="1000">
                <a:solidFill>
                  <a:schemeClr val="accent1"/>
                </a:solidFill>
              </a:rPr>
              <a:t>© Experian</a:t>
            </a:r>
          </a:p>
        </p:txBody>
      </p:sp>
      <p:pic>
        <p:nvPicPr>
          <p:cNvPr id="14" name="Picture 13"/>
          <p:cNvPicPr>
            <a:picLocks noChangeAspect="1"/>
          </p:cNvPicPr>
          <p:nvPr/>
        </p:nvPicPr>
        <p:blipFill>
          <a:blip r:embed="rId19"/>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pPr/>
              <a:t>‹#›</a:t>
            </a:fld>
            <a:endParaRPr lang="en-GB"/>
          </a:p>
        </p:txBody>
      </p:sp>
    </p:spTree>
    <p:extLst>
      <p:ext uri="{BB962C8B-B14F-4D97-AF65-F5344CB8AC3E}">
        <p14:creationId xmlns:p14="http://schemas.microsoft.com/office/powerpoint/2010/main" val="2933910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8" r:id="rId17"/>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5888" indent="-115888"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088" indent="-195263"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60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513" indent="-19440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357">
          <p15:clr>
            <a:srgbClr val="F26B43"/>
          </p15:clr>
        </p15:guide>
        <p15:guide id="28" orient="horz" pos="803">
          <p15:clr>
            <a:srgbClr val="F26B43"/>
          </p15:clr>
        </p15:guide>
        <p15:guide id="29" orient="horz" pos="1274">
          <p15:clr>
            <a:srgbClr val="F26B43"/>
          </p15:clr>
        </p15:guide>
        <p15:guide id="30" orient="horz" pos="3894">
          <p15:clr>
            <a:srgbClr val="F26B43"/>
          </p15:clr>
        </p15:guide>
        <p15:guide id="31" orient="horz" pos="410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7CFC9-9B7F-4E48-B6DB-5EFE4130C95C}"/>
              </a:ext>
            </a:extLst>
          </p:cNvPr>
          <p:cNvSpPr>
            <a:spLocks noGrp="1"/>
          </p:cNvSpPr>
          <p:nvPr>
            <p:ph type="title"/>
          </p:nvPr>
        </p:nvSpPr>
        <p:spPr>
          <a:xfrm>
            <a:off x="457200" y="3154680"/>
            <a:ext cx="10515600" cy="1325563"/>
          </a:xfrm>
          <a:prstGeom prst="rect">
            <a:avLst/>
          </a:prstGeom>
        </p:spPr>
        <p:txBody>
          <a:bodyPr vert="horz" lIns="0" tIns="0" rIns="0" bIns="0" rtlCol="0" anchor="b" anchorCtr="0">
            <a:normAutofit/>
          </a:bodyPr>
          <a:lstStyle/>
          <a:p>
            <a:r>
              <a:rPr lang="en-US"/>
              <a:t>Presentation Title</a:t>
            </a:r>
          </a:p>
        </p:txBody>
      </p:sp>
      <p:sp>
        <p:nvSpPr>
          <p:cNvPr id="5" name="Footer Placeholder 4">
            <a:extLst>
              <a:ext uri="{FF2B5EF4-FFF2-40B4-BE49-F238E27FC236}">
                <a16:creationId xmlns:a16="http://schemas.microsoft.com/office/drawing/2014/main" id="{CA8A2849-0A69-B741-9E9B-8542C6081EA2}"/>
              </a:ext>
            </a:extLst>
          </p:cNvPr>
          <p:cNvSpPr>
            <a:spLocks noGrp="1"/>
          </p:cNvSpPr>
          <p:nvPr>
            <p:ph type="ftr" sz="quarter" idx="3"/>
          </p:nvPr>
        </p:nvSpPr>
        <p:spPr>
          <a:xfrm>
            <a:off x="457199" y="6117022"/>
            <a:ext cx="5638801" cy="447736"/>
          </a:xfrm>
          <a:prstGeom prst="rect">
            <a:avLst/>
          </a:prstGeom>
        </p:spPr>
        <p:txBody>
          <a:bodyPr vert="horz" lIns="0" tIns="0" rIns="0" bIns="0" rtlCol="0" anchor="b" anchorCtr="0"/>
          <a:lstStyle>
            <a:lvl1pPr algn="l">
              <a:defRPr sz="650">
                <a:solidFill>
                  <a:srgbClr val="63666A"/>
                </a:solidFill>
                <a:latin typeface="Arial" panose="020B0604020202020204" pitchFamily="34" charset="0"/>
                <a:cs typeface="Arial" panose="020B0604020202020204" pitchFamily="34" charset="0"/>
              </a:defRPr>
            </a:lvl1pPr>
          </a:lstStyle>
          <a:p>
            <a:r>
              <a:rPr lang="en-US"/>
              <a:t>©2020 Experian Information Solutions, Inc. All rights reserved. Experian and the Experian marks used herein are trademarks or registered trademarks of Experian Information Solutions, Inc. Other product and company names mentioned herein are the trademarks of their respective owners. No part of this copyrighted work may be reproduced, modified, or distributed in any form or manner without the prior written permission of Experian. </a:t>
            </a:r>
          </a:p>
          <a:p>
            <a:r>
              <a:rPr lang="en-US" b="1"/>
              <a:t>Experian [Public. Confidential. Internal. Restricted. – please choose the appropriate category].</a:t>
            </a:r>
            <a:endParaRPr lang="en-US"/>
          </a:p>
        </p:txBody>
      </p:sp>
      <p:pic>
        <p:nvPicPr>
          <p:cNvPr id="7" name="Picture 6" descr="A close up of a sign&#10;&#10;Description automatically generated">
            <a:extLst>
              <a:ext uri="{FF2B5EF4-FFF2-40B4-BE49-F238E27FC236}">
                <a16:creationId xmlns:a16="http://schemas.microsoft.com/office/drawing/2014/main" id="{47CB933E-88EA-8941-A36C-8778322F3A96}"/>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037828" y="5988686"/>
            <a:ext cx="1788224" cy="576072"/>
          </a:xfrm>
          <a:prstGeom prst="rect">
            <a:avLst/>
          </a:prstGeom>
        </p:spPr>
      </p:pic>
      <p:sp>
        <p:nvSpPr>
          <p:cNvPr id="9" name="Text Placeholder 8">
            <a:extLst>
              <a:ext uri="{FF2B5EF4-FFF2-40B4-BE49-F238E27FC236}">
                <a16:creationId xmlns:a16="http://schemas.microsoft.com/office/drawing/2014/main" id="{7DBAE40A-8A62-1542-B63C-2866FF44F6E3}"/>
              </a:ext>
            </a:extLst>
          </p:cNvPr>
          <p:cNvSpPr>
            <a:spLocks noGrp="1"/>
          </p:cNvSpPr>
          <p:nvPr>
            <p:ph type="body" idx="1"/>
          </p:nvPr>
        </p:nvSpPr>
        <p:spPr>
          <a:xfrm>
            <a:off x="457200" y="4572000"/>
            <a:ext cx="10515600" cy="997786"/>
          </a:xfrm>
          <a:prstGeom prst="rect">
            <a:avLst/>
          </a:prstGeom>
        </p:spPr>
        <p:txBody>
          <a:bodyPr vert="horz" lIns="0" tIns="0" rIns="0" bIns="0" rtlCol="0">
            <a:noAutofit/>
          </a:bodyPr>
          <a:lstStyle/>
          <a:p>
            <a:r>
              <a:rPr lang="en-US" sz="1800">
                <a:solidFill>
                  <a:srgbClr val="63666A"/>
                </a:solidFill>
              </a:rPr>
              <a:t>Subtitle can go here / Presented by Name of Presenter</a:t>
            </a:r>
          </a:p>
          <a:p>
            <a:pPr>
              <a:defRPr/>
            </a:pPr>
            <a:r>
              <a:rPr lang="en-US" sz="1800">
                <a:solidFill>
                  <a:srgbClr val="63666A"/>
                </a:solidFill>
              </a:rPr>
              <a:t>Day / Month / Year</a:t>
            </a:r>
          </a:p>
        </p:txBody>
      </p:sp>
    </p:spTree>
    <p:extLst>
      <p:ext uri="{BB962C8B-B14F-4D97-AF65-F5344CB8AC3E}">
        <p14:creationId xmlns:p14="http://schemas.microsoft.com/office/powerpoint/2010/main" val="31435624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hf sldNum="0" hdr="0" dt="0"/>
  <p:txStyles>
    <p:titleStyle>
      <a:lvl1pPr algn="l" defTabSz="914400" rtl="0" eaLnBrk="1" latinLnBrk="0" hangingPunct="1">
        <a:lnSpc>
          <a:spcPct val="90000"/>
        </a:lnSpc>
        <a:spcBef>
          <a:spcPct val="0"/>
        </a:spcBef>
        <a:buNone/>
        <a:defRPr sz="5100" b="1" kern="1200">
          <a:solidFill>
            <a:srgbClr val="1D4F91"/>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90000"/>
        </a:lnSpc>
        <a:spcBef>
          <a:spcPts val="1000"/>
        </a:spcBef>
        <a:spcAft>
          <a:spcPts val="0"/>
        </a:spcAft>
        <a:buClrTx/>
        <a:buSzTx/>
        <a:buFontTx/>
        <a:buNone/>
        <a:tabLst/>
        <a:defRPr sz="1800" kern="1200">
          <a:solidFill>
            <a:srgbClr val="63666A"/>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75E07-8257-EC44-9571-54D42FDE6E23}"/>
              </a:ext>
            </a:extLst>
          </p:cNvPr>
          <p:cNvSpPr>
            <a:spLocks noGrp="1"/>
          </p:cNvSpPr>
          <p:nvPr>
            <p:ph type="title"/>
          </p:nvPr>
        </p:nvSpPr>
        <p:spPr>
          <a:xfrm>
            <a:off x="457200" y="457201"/>
            <a:ext cx="11274552" cy="5080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3805011-73CB-414B-94A2-9C5ABBC3F71A}"/>
              </a:ext>
            </a:extLst>
          </p:cNvPr>
          <p:cNvSpPr>
            <a:spLocks noGrp="1"/>
          </p:cNvSpPr>
          <p:nvPr>
            <p:ph type="body" idx="1"/>
          </p:nvPr>
        </p:nvSpPr>
        <p:spPr>
          <a:xfrm>
            <a:off x="457200" y="2011680"/>
            <a:ext cx="11274552" cy="387665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picture containing drawing&#10;&#10;Description automatically generated">
            <a:extLst>
              <a:ext uri="{FF2B5EF4-FFF2-40B4-BE49-F238E27FC236}">
                <a16:creationId xmlns:a16="http://schemas.microsoft.com/office/drawing/2014/main" id="{FD93F5ED-DE2C-9C44-A0E3-5BC8442FE273}"/>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11361181" y="5987242"/>
            <a:ext cx="457200" cy="577516"/>
          </a:xfrm>
          <a:prstGeom prst="rect">
            <a:avLst/>
          </a:prstGeom>
        </p:spPr>
      </p:pic>
      <p:sp>
        <p:nvSpPr>
          <p:cNvPr id="17" name="Footer Placeholder 16">
            <a:extLst>
              <a:ext uri="{FF2B5EF4-FFF2-40B4-BE49-F238E27FC236}">
                <a16:creationId xmlns:a16="http://schemas.microsoft.com/office/drawing/2014/main" id="{4DCDF88B-23C5-A94A-8B38-573834958563}"/>
              </a:ext>
            </a:extLst>
          </p:cNvPr>
          <p:cNvSpPr>
            <a:spLocks noGrp="1"/>
          </p:cNvSpPr>
          <p:nvPr>
            <p:ph type="ftr" sz="quarter" idx="3"/>
          </p:nvPr>
        </p:nvSpPr>
        <p:spPr>
          <a:xfrm>
            <a:off x="457200" y="6272784"/>
            <a:ext cx="4114800" cy="292608"/>
          </a:xfrm>
          <a:prstGeom prst="rect">
            <a:avLst/>
          </a:prstGeom>
        </p:spPr>
        <p:txBody>
          <a:bodyPr vert="horz" lIns="0" tIns="0" rIns="0" bIns="0" rtlCol="0" anchor="b" anchorCtr="0"/>
          <a:lstStyle>
            <a:lvl1pPr marL="0" indent="0" algn="l">
              <a:tabLst>
                <a:tab pos="444500" algn="l"/>
                <a:tab pos="968375" algn="l"/>
                <a:tab pos="1360488" algn="l"/>
              </a:tabLst>
              <a:defRPr sz="650">
                <a:solidFill>
                  <a:srgbClr val="63666A"/>
                </a:solidFill>
              </a:defRPr>
            </a:lvl1pPr>
          </a:lstStyle>
          <a:p>
            <a:fld id="{7240D81F-A9C9-BE4E-89F2-C5514A3B633B}" type="slidenum">
              <a:rPr lang="en-US" smtClean="0"/>
              <a:pPr/>
              <a:t>‹#›</a:t>
            </a:fld>
            <a:r>
              <a:rPr lang="en-US"/>
              <a:t>	© Experian	</a:t>
            </a:r>
            <a:fld id="{90946941-A803-504E-A5BD-6619F6F5FE25}" type="datetime1">
              <a:rPr lang="en-US" smtClean="0"/>
              <a:pPr/>
              <a:t>3/17/25</a:t>
            </a:fld>
            <a:r>
              <a:rPr lang="en-US"/>
              <a:t>	Experian Internal</a:t>
            </a:r>
          </a:p>
        </p:txBody>
      </p:sp>
    </p:spTree>
    <p:extLst>
      <p:ext uri="{BB962C8B-B14F-4D97-AF65-F5344CB8AC3E}">
        <p14:creationId xmlns:p14="http://schemas.microsoft.com/office/powerpoint/2010/main" val="343377375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Lst>
  <p:txStyles>
    <p:titleStyle>
      <a:lvl1pPr algn="l" defTabSz="914400" rtl="0" eaLnBrk="1" latinLnBrk="0" hangingPunct="1">
        <a:lnSpc>
          <a:spcPct val="90000"/>
        </a:lnSpc>
        <a:spcBef>
          <a:spcPct val="0"/>
        </a:spcBef>
        <a:buNone/>
        <a:defRPr sz="3200" b="0" kern="1200">
          <a:solidFill>
            <a:srgbClr val="1D4F91"/>
          </a:solidFill>
          <a:latin typeface="+mj-lt"/>
          <a:ea typeface="+mj-ea"/>
          <a:cs typeface="Arial" panose="020B0604020202020204" pitchFamily="34" charset="0"/>
        </a:defRPr>
      </a:lvl1pPr>
    </p:titleStyle>
    <p:bodyStyle>
      <a:lvl1pPr marL="0" indent="0" algn="l" defTabSz="914400" rtl="0" eaLnBrk="1" latinLnBrk="0" hangingPunct="1">
        <a:lnSpc>
          <a:spcPct val="110000"/>
        </a:lnSpc>
        <a:spcBef>
          <a:spcPts val="1000"/>
        </a:spcBef>
        <a:buFontTx/>
        <a:buNone/>
        <a:defRPr sz="1600" kern="1200">
          <a:solidFill>
            <a:srgbClr val="63666A"/>
          </a:solidFill>
          <a:latin typeface="Arial" panose="020B0604020202020204" pitchFamily="34" charset="0"/>
          <a:ea typeface="+mn-ea"/>
          <a:cs typeface="Arial" panose="020B0604020202020204" pitchFamily="34" charset="0"/>
        </a:defRPr>
      </a:lvl1pPr>
      <a:lvl2pPr marL="346075" indent="-173038" algn="l" defTabSz="914400" rtl="0" eaLnBrk="1" latinLnBrk="0" hangingPunct="1">
        <a:lnSpc>
          <a:spcPct val="110000"/>
        </a:lnSpc>
        <a:spcBef>
          <a:spcPts val="500"/>
        </a:spcBef>
        <a:buFont typeface="Arial" panose="020B0604020202020204" pitchFamily="34" charset="0"/>
        <a:buChar char="•"/>
        <a:tabLst/>
        <a:defRPr sz="1600" b="0" kern="1200">
          <a:solidFill>
            <a:srgbClr val="63666A"/>
          </a:solidFill>
          <a:latin typeface="Arial" panose="020B0604020202020204" pitchFamily="34" charset="0"/>
          <a:ea typeface="+mn-ea"/>
          <a:cs typeface="Arial" panose="020B0604020202020204" pitchFamily="34" charset="0"/>
        </a:defRPr>
      </a:lvl2pPr>
      <a:lvl3pPr marL="520700"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3pPr>
      <a:lvl4pPr marL="694944" indent="-169863" algn="l" defTabSz="914400" rtl="0" eaLnBrk="1" latinLnBrk="0" hangingPunct="1">
        <a:lnSpc>
          <a:spcPct val="110000"/>
        </a:lnSpc>
        <a:spcBef>
          <a:spcPts val="500"/>
        </a:spcBef>
        <a:buFont typeface="Arial" panose="020B0604020202020204" pitchFamily="34" charset="0"/>
        <a:buChar char="•"/>
        <a:tabLst/>
        <a:defRPr sz="1600" kern="1200">
          <a:solidFill>
            <a:srgbClr val="63666A"/>
          </a:solidFill>
          <a:latin typeface="Arial" panose="020B0604020202020204" pitchFamily="34" charset="0"/>
          <a:ea typeface="+mn-ea"/>
          <a:cs typeface="Arial" panose="020B0604020202020204" pitchFamily="34" charset="0"/>
        </a:defRPr>
      </a:lvl4pPr>
      <a:lvl5pPr marL="868363" indent="-173038" algn="l" defTabSz="914400" rtl="0" eaLnBrk="1" latinLnBrk="0" hangingPunct="1">
        <a:lnSpc>
          <a:spcPct val="110000"/>
        </a:lnSpc>
        <a:spcBef>
          <a:spcPts val="500"/>
        </a:spcBef>
        <a:buFont typeface="System Font Regular"/>
        <a:buChar char="–"/>
        <a:tabLst/>
        <a:defRPr sz="1600" kern="1200">
          <a:solidFill>
            <a:srgbClr val="63666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lucid.app/lucidchart/34b8b65a-827e-4d07-9041-48e6cda09f9b/edit?beaconFlowId=02C4F19F1BEEB1E9&amp;invitationId=inv_fbd7eeb9-126d-4b3d-b42f-8dc2d2c0a0f6&amp;page=0_0" TargetMode="External"/><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hyperlink" Target="https://code.experian.local/projects/CDM/repos/cloudguardian/brows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6FE7-E3CC-0749-808D-9F660EAFFE26}"/>
              </a:ext>
            </a:extLst>
          </p:cNvPr>
          <p:cNvSpPr>
            <a:spLocks noGrp="1"/>
          </p:cNvSpPr>
          <p:nvPr>
            <p:ph type="ctrTitle"/>
          </p:nvPr>
        </p:nvSpPr>
        <p:spPr>
          <a:xfrm>
            <a:off x="2545043" y="1607166"/>
            <a:ext cx="7101901" cy="1127555"/>
          </a:xfrm>
        </p:spPr>
        <p:txBody>
          <a:bodyPr/>
          <a:lstStyle/>
          <a:p>
            <a:pPr algn="ctr"/>
            <a:r>
              <a:rPr lang="en-US" dirty="0">
                <a:latin typeface="Times New Roman" panose="02020603050405020304" pitchFamily="18" charset="0"/>
                <a:cs typeface="Times New Roman" panose="02020603050405020304" pitchFamily="18" charset="0"/>
              </a:rPr>
              <a:t>CloudGaurdian</a:t>
            </a:r>
            <a:endParaRPr lang="en-US" b="1" dirty="0"/>
          </a:p>
        </p:txBody>
      </p:sp>
      <p:sp>
        <p:nvSpPr>
          <p:cNvPr id="7" name="TextBox 6">
            <a:extLst>
              <a:ext uri="{FF2B5EF4-FFF2-40B4-BE49-F238E27FC236}">
                <a16:creationId xmlns:a16="http://schemas.microsoft.com/office/drawing/2014/main" id="{6316E586-40A8-EA4F-9F0E-7FF64CD5E792}"/>
              </a:ext>
            </a:extLst>
          </p:cNvPr>
          <p:cNvSpPr txBox="1"/>
          <p:nvPr/>
        </p:nvSpPr>
        <p:spPr>
          <a:xfrm>
            <a:off x="2014917" y="6481720"/>
            <a:ext cx="65" cy="184666"/>
          </a:xfrm>
          <a:prstGeom prst="rect">
            <a:avLst/>
          </a:prstGeom>
          <a:noFill/>
        </p:spPr>
        <p:txBody>
          <a:bodyPr wrap="none" lIns="0" tIns="0" rIns="0" bIns="0" numCol="1" spcCol="151200" rtlCol="0">
            <a:spAutoFit/>
          </a:bodyPr>
          <a:lstStyle/>
          <a:p>
            <a:endParaRPr lang="en-US" sz="1200" dirty="0"/>
          </a:p>
        </p:txBody>
      </p:sp>
      <p:sp>
        <p:nvSpPr>
          <p:cNvPr id="6" name="Rectangle 5">
            <a:extLst>
              <a:ext uri="{FF2B5EF4-FFF2-40B4-BE49-F238E27FC236}">
                <a16:creationId xmlns:a16="http://schemas.microsoft.com/office/drawing/2014/main" id="{74A93CB8-D74F-3B4A-8111-8C67B15A3639}"/>
              </a:ext>
            </a:extLst>
          </p:cNvPr>
          <p:cNvSpPr/>
          <p:nvPr/>
        </p:nvSpPr>
        <p:spPr>
          <a:xfrm>
            <a:off x="4534509" y="2383993"/>
            <a:ext cx="3122970" cy="2954655"/>
          </a:xfrm>
          <a:prstGeom prst="rect">
            <a:avLst/>
          </a:prstGeom>
        </p:spPr>
        <p:txBody>
          <a:bodyPr wrap="none">
            <a:spAutoFit/>
          </a:bodyPr>
          <a:lstStyle/>
          <a:p>
            <a:pPr algn="ctr"/>
            <a:r>
              <a:rPr lang="en-US" sz="2800" b="1" dirty="0">
                <a:solidFill>
                  <a:schemeClr val="tx2"/>
                </a:solidFill>
                <a:latin typeface="Times New Roman" panose="02020603050405020304" pitchFamily="18" charset="0"/>
                <a:cs typeface="Times New Roman" panose="02020603050405020304" pitchFamily="18" charset="0"/>
              </a:rPr>
              <a:t>Category</a:t>
            </a:r>
          </a:p>
          <a:p>
            <a:pPr algn="ctr"/>
            <a:r>
              <a:rPr lang="en-US" dirty="0">
                <a:solidFill>
                  <a:schemeClr val="tx2"/>
                </a:solidFill>
                <a:latin typeface="Times New Roman" panose="02020603050405020304" pitchFamily="18" charset="0"/>
                <a:cs typeface="Times New Roman" panose="02020603050405020304" pitchFamily="18" charset="0"/>
              </a:rPr>
              <a:t>Engineering Excellence</a:t>
            </a:r>
          </a:p>
          <a:p>
            <a:pPr algn="ctr"/>
            <a:endParaRPr lang="en-US" sz="2800" b="1" dirty="0">
              <a:solidFill>
                <a:schemeClr val="tx2"/>
              </a:solidFill>
              <a:latin typeface="Times New Roman" panose="02020603050405020304" pitchFamily="18" charset="0"/>
              <a:cs typeface="Times New Roman" panose="02020603050405020304" pitchFamily="18" charset="0"/>
            </a:endParaRPr>
          </a:p>
          <a:p>
            <a:pPr algn="ctr"/>
            <a:r>
              <a:rPr lang="en-US" sz="2000" b="1" dirty="0">
                <a:solidFill>
                  <a:schemeClr val="tx2"/>
                </a:solidFill>
                <a:latin typeface="Times New Roman" panose="02020603050405020304" pitchFamily="18" charset="0"/>
                <a:cs typeface="Times New Roman" panose="02020603050405020304" pitchFamily="18" charset="0"/>
              </a:rPr>
              <a:t>EXPNGBLHACKFY25Q4</a:t>
            </a:r>
          </a:p>
          <a:p>
            <a:pPr algn="ctr"/>
            <a:endParaRPr lang="en-US" sz="2800" b="1" dirty="0">
              <a:solidFill>
                <a:schemeClr val="tx2"/>
              </a:solidFill>
              <a:latin typeface="Times New Roman" panose="02020603050405020304" pitchFamily="18" charset="0"/>
              <a:cs typeface="Times New Roman" panose="02020603050405020304" pitchFamily="18" charset="0"/>
            </a:endParaRPr>
          </a:p>
          <a:p>
            <a:pPr algn="ctr"/>
            <a:r>
              <a:rPr lang="en-US" sz="2800" b="1" dirty="0">
                <a:solidFill>
                  <a:schemeClr val="tx2"/>
                </a:solidFill>
                <a:latin typeface="Times New Roman" panose="02020603050405020304" pitchFamily="18" charset="0"/>
                <a:cs typeface="Times New Roman" panose="02020603050405020304" pitchFamily="18" charset="0"/>
              </a:rPr>
              <a:t>Members</a:t>
            </a:r>
          </a:p>
          <a:p>
            <a:pPr algn="ctr"/>
            <a:r>
              <a:rPr lang="en-US" dirty="0">
                <a:solidFill>
                  <a:schemeClr val="tx2"/>
                </a:solidFill>
                <a:latin typeface="Times New Roman" panose="02020603050405020304" pitchFamily="18" charset="0"/>
                <a:cs typeface="Times New Roman" panose="02020603050405020304" pitchFamily="18" charset="0"/>
              </a:rPr>
              <a:t>T </a:t>
            </a:r>
            <a:r>
              <a:rPr lang="en-US" dirty="0" err="1">
                <a:solidFill>
                  <a:schemeClr val="tx2"/>
                </a:solidFill>
                <a:latin typeface="Times New Roman" panose="02020603050405020304" pitchFamily="18" charset="0"/>
                <a:cs typeface="Times New Roman" panose="02020603050405020304" pitchFamily="18" charset="0"/>
              </a:rPr>
              <a:t>Gunasekhar</a:t>
            </a:r>
            <a:endParaRPr lang="en-US" dirty="0">
              <a:solidFill>
                <a:schemeClr val="tx2"/>
              </a:solidFill>
              <a:latin typeface="Times New Roman" panose="02020603050405020304" pitchFamily="18" charset="0"/>
              <a:cs typeface="Times New Roman" panose="02020603050405020304" pitchFamily="18" charset="0"/>
            </a:endParaRPr>
          </a:p>
          <a:p>
            <a:pPr algn="ctr"/>
            <a:r>
              <a:rPr lang="en-US" dirty="0" err="1">
                <a:solidFill>
                  <a:schemeClr val="tx2"/>
                </a:solidFill>
                <a:latin typeface="Times New Roman" panose="02020603050405020304" pitchFamily="18" charset="0"/>
                <a:cs typeface="Times New Roman" panose="02020603050405020304" pitchFamily="18" charset="0"/>
              </a:rPr>
              <a:t>Peesa</a:t>
            </a:r>
            <a:r>
              <a:rPr lang="en-US" dirty="0">
                <a:solidFill>
                  <a:schemeClr val="tx2"/>
                </a:solidFill>
                <a:latin typeface="Times New Roman" panose="02020603050405020304" pitchFamily="18" charset="0"/>
                <a:cs typeface="Times New Roman" panose="02020603050405020304" pitchFamily="18" charset="0"/>
              </a:rPr>
              <a:t> Ramprasad</a:t>
            </a:r>
          </a:p>
        </p:txBody>
      </p:sp>
      <p:sp>
        <p:nvSpPr>
          <p:cNvPr id="4" name="Date Placeholder 3">
            <a:extLst>
              <a:ext uri="{FF2B5EF4-FFF2-40B4-BE49-F238E27FC236}">
                <a16:creationId xmlns:a16="http://schemas.microsoft.com/office/drawing/2014/main" id="{2B7FE371-D827-DC4D-5947-F16A386728A8}"/>
              </a:ext>
            </a:extLst>
          </p:cNvPr>
          <p:cNvSpPr txBox="1">
            <a:spLocks/>
          </p:cNvSpPr>
          <p:nvPr/>
        </p:nvSpPr>
        <p:spPr>
          <a:xfrm>
            <a:off x="2319695" y="6380205"/>
            <a:ext cx="947797" cy="20302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C41589-D1C4-4BDC-AA48-3EF7E766A328}" type="datetime1">
              <a:rPr lang="en-GB" sz="1200" smtClean="0"/>
              <a:pPr/>
              <a:t>17/03/2025</a:t>
            </a:fld>
            <a:endParaRPr lang="en-GB" sz="1200" dirty="0"/>
          </a:p>
        </p:txBody>
      </p:sp>
      <p:pic>
        <p:nvPicPr>
          <p:cNvPr id="30" name="Audio 29">
            <a:extLst>
              <a:ext uri="{FF2B5EF4-FFF2-40B4-BE49-F238E27FC236}">
                <a16:creationId xmlns:a16="http://schemas.microsoft.com/office/drawing/2014/main" id="{92D150EE-8B30-F8FE-736E-C5E130730D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2523013"/>
      </p:ext>
    </p:extLst>
  </p:cSld>
  <p:clrMapOvr>
    <a:masterClrMapping/>
  </p:clrMapOvr>
  <mc:AlternateContent xmlns:mc="http://schemas.openxmlformats.org/markup-compatibility/2006" xmlns:p14="http://schemas.microsoft.com/office/powerpoint/2010/main">
    <mc:Choice Requires="p14">
      <p:transition spd="slow" p14:dur="2000" advTm="26351"/>
    </mc:Choice>
    <mc:Fallback xmlns="">
      <p:transition spd="slow" advTm="26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8486A4-4580-683C-595B-0EF73FE2AA8B}"/>
              </a:ext>
            </a:extLst>
          </p:cNvPr>
          <p:cNvSpPr>
            <a:spLocks noGrp="1"/>
          </p:cNvSpPr>
          <p:nvPr>
            <p:ph type="title"/>
          </p:nvPr>
        </p:nvSpPr>
        <p:spPr>
          <a:xfrm>
            <a:off x="350504" y="341985"/>
            <a:ext cx="3780616" cy="486727"/>
          </a:xfrm>
        </p:spPr>
        <p:txBody>
          <a:bodyPr/>
          <a:lstStyle/>
          <a:p>
            <a:r>
              <a:rPr lang="en-US" dirty="0"/>
              <a:t>Problem Statement</a:t>
            </a:r>
          </a:p>
        </p:txBody>
      </p:sp>
      <p:sp>
        <p:nvSpPr>
          <p:cNvPr id="4" name="Date Placeholder 3">
            <a:extLst>
              <a:ext uri="{FF2B5EF4-FFF2-40B4-BE49-F238E27FC236}">
                <a16:creationId xmlns:a16="http://schemas.microsoft.com/office/drawing/2014/main" id="{5C2E49BC-71D3-C1B4-5FFB-8C556539F100}"/>
              </a:ext>
            </a:extLst>
          </p:cNvPr>
          <p:cNvSpPr>
            <a:spLocks noGrp="1"/>
          </p:cNvSpPr>
          <p:nvPr>
            <p:ph type="dt" sz="half" idx="10"/>
          </p:nvPr>
        </p:nvSpPr>
        <p:spPr/>
        <p:txBody>
          <a:bodyPr/>
          <a:lstStyle/>
          <a:p>
            <a:fld id="{EBC41589-D1C4-4BDC-AA48-3EF7E766A328}" type="datetime1">
              <a:rPr lang="en-GB" smtClean="0"/>
              <a:t>17/03/2025</a:t>
            </a:fld>
            <a:endParaRPr lang="en-GB" dirty="0"/>
          </a:p>
        </p:txBody>
      </p:sp>
      <p:sp>
        <p:nvSpPr>
          <p:cNvPr id="5" name="Footer Placeholder 4">
            <a:extLst>
              <a:ext uri="{FF2B5EF4-FFF2-40B4-BE49-F238E27FC236}">
                <a16:creationId xmlns:a16="http://schemas.microsoft.com/office/drawing/2014/main" id="{344E29DE-5FA3-1C51-CDE0-5416729834DD}"/>
              </a:ext>
            </a:extLst>
          </p:cNvPr>
          <p:cNvSpPr>
            <a:spLocks noGrp="1"/>
          </p:cNvSpPr>
          <p:nvPr>
            <p:ph type="ftr" sz="quarter" idx="11"/>
          </p:nvPr>
        </p:nvSpPr>
        <p:spPr>
          <a:xfrm>
            <a:off x="2240812" y="6405118"/>
            <a:ext cx="1427940" cy="216000"/>
          </a:xfrm>
        </p:spPr>
        <p:txBody>
          <a:bodyPr/>
          <a:lstStyle/>
          <a:p>
            <a:r>
              <a:rPr lang="en-GB" dirty="0"/>
              <a:t>Private and confidential</a:t>
            </a:r>
          </a:p>
        </p:txBody>
      </p:sp>
      <p:sp>
        <p:nvSpPr>
          <p:cNvPr id="6" name="TextBox 5">
            <a:extLst>
              <a:ext uri="{FF2B5EF4-FFF2-40B4-BE49-F238E27FC236}">
                <a16:creationId xmlns:a16="http://schemas.microsoft.com/office/drawing/2014/main" id="{E1514053-B25E-04F6-2162-BEAC659B9755}"/>
              </a:ext>
            </a:extLst>
          </p:cNvPr>
          <p:cNvSpPr txBox="1"/>
          <p:nvPr/>
        </p:nvSpPr>
        <p:spPr>
          <a:xfrm>
            <a:off x="641130" y="1103585"/>
            <a:ext cx="10342179" cy="4247317"/>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tx2"/>
                </a:solidFill>
                <a:latin typeface="Times New Roman" panose="02020603050405020304" pitchFamily="18" charset="0"/>
                <a:cs typeface="Times New Roman" panose="02020603050405020304" pitchFamily="18" charset="0"/>
              </a:rPr>
              <a:t>As a security team, we</a:t>
            </a:r>
            <a:r>
              <a:rPr lang="en-IN" b="0" i="0" dirty="0">
                <a:solidFill>
                  <a:schemeClr val="tx2"/>
                </a:solidFill>
                <a:effectLst/>
                <a:latin typeface="Times New Roman" panose="02020603050405020304" pitchFamily="18" charset="0"/>
                <a:cs typeface="Times New Roman" panose="02020603050405020304" pitchFamily="18" charset="0"/>
              </a:rPr>
              <a:t> face significant challenges in monitoring and detecting threats in AWS environments due to several factors. </a:t>
            </a:r>
            <a:br>
              <a:rPr lang="en-IN" b="0" i="0" dirty="0">
                <a:solidFill>
                  <a:schemeClr val="tx2"/>
                </a:solidFill>
                <a:effectLst/>
                <a:latin typeface="Times New Roman" panose="02020603050405020304" pitchFamily="18" charset="0"/>
                <a:cs typeface="Times New Roman" panose="02020603050405020304" pitchFamily="18" charset="0"/>
              </a:rPr>
            </a:br>
            <a:endParaRPr lang="en-IN" b="0" i="0" dirty="0">
              <a:solidFill>
                <a:schemeClr val="tx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0" i="0" dirty="0">
                <a:solidFill>
                  <a:schemeClr val="tx2"/>
                </a:solidFill>
                <a:effectLst/>
                <a:latin typeface="Times New Roman" panose="02020603050405020304" pitchFamily="18" charset="0"/>
                <a:cs typeface="Times New Roman" panose="02020603050405020304" pitchFamily="18" charset="0"/>
              </a:rPr>
              <a:t>Firstly, we receive millions of CloudTrail log entries daily, making manual analysis time-consuming and prone to human error. Critical security events can be buried within thousands of benign log entries, making prompt detection difficult. </a:t>
            </a:r>
            <a:br>
              <a:rPr lang="en-IN" b="0" i="0" dirty="0">
                <a:solidFill>
                  <a:schemeClr val="tx2"/>
                </a:solidFill>
                <a:effectLst/>
                <a:latin typeface="Times New Roman" panose="02020603050405020304" pitchFamily="18" charset="0"/>
                <a:cs typeface="Times New Roman" panose="02020603050405020304" pitchFamily="18" charset="0"/>
              </a:rPr>
            </a:br>
            <a:endParaRPr lang="en-IN" b="0" i="0" dirty="0">
              <a:solidFill>
                <a:schemeClr val="tx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0" i="0" dirty="0">
                <a:solidFill>
                  <a:schemeClr val="tx2"/>
                </a:solidFill>
                <a:effectLst/>
                <a:latin typeface="Times New Roman" panose="02020603050405020304" pitchFamily="18" charset="0"/>
                <a:cs typeface="Times New Roman" panose="02020603050405020304" pitchFamily="18" charset="0"/>
              </a:rPr>
              <a:t>Secondly, the lack of automated tools for real-time security analysis leads to delays in threat detection. Unauthorized access attempts might not trigger immediate alerts, increasing the risk of data breaches. </a:t>
            </a:r>
            <a:br>
              <a:rPr lang="en-IN" b="0" i="0" dirty="0">
                <a:solidFill>
                  <a:schemeClr val="tx2"/>
                </a:solidFill>
                <a:effectLst/>
                <a:latin typeface="Times New Roman" panose="02020603050405020304" pitchFamily="18" charset="0"/>
                <a:cs typeface="Times New Roman" panose="02020603050405020304" pitchFamily="18" charset="0"/>
              </a:rPr>
            </a:br>
            <a:endParaRPr lang="en-IN" b="0" i="0" dirty="0">
              <a:solidFill>
                <a:schemeClr val="tx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0" i="0" dirty="0">
                <a:solidFill>
                  <a:schemeClr val="tx2"/>
                </a:solidFill>
                <a:effectLst/>
                <a:latin typeface="Times New Roman" panose="02020603050405020304" pitchFamily="18" charset="0"/>
                <a:cs typeface="Times New Roman" panose="02020603050405020304" pitchFamily="18" charset="0"/>
              </a:rPr>
              <a:t>Lastly, AWS environments often use multiple services such as EC2, S3, and RDS. Without a unified security monitoring approach, detecting high-risk events across these services becomes challenging. </a:t>
            </a:r>
            <a:br>
              <a:rPr lang="en-IN" b="0" i="0" dirty="0">
                <a:solidFill>
                  <a:schemeClr val="tx2"/>
                </a:solidFill>
                <a:effectLst/>
                <a:latin typeface="Times New Roman" panose="02020603050405020304" pitchFamily="18" charset="0"/>
                <a:cs typeface="Times New Roman" panose="02020603050405020304" pitchFamily="18" charset="0"/>
              </a:rPr>
            </a:br>
            <a:endParaRPr lang="en-IN" b="0" i="0" dirty="0">
              <a:solidFill>
                <a:schemeClr val="tx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0" i="0" dirty="0">
                <a:solidFill>
                  <a:schemeClr val="tx2"/>
                </a:solidFill>
                <a:effectLst/>
                <a:latin typeface="Times New Roman" panose="02020603050405020304" pitchFamily="18" charset="0"/>
                <a:cs typeface="Times New Roman" panose="02020603050405020304" pitchFamily="18" charset="0"/>
              </a:rPr>
              <a:t>Coordinated attacks involving multiple services might go unnoticed if each service is monitored in isolation.</a:t>
            </a:r>
            <a:endParaRPr lang="en-US" b="0" i="0" dirty="0">
              <a:solidFill>
                <a:schemeClr val="tx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95701"/>
      </p:ext>
    </p:extLst>
  </p:cSld>
  <p:clrMapOvr>
    <a:masterClrMapping/>
  </p:clrMapOvr>
  <mc:AlternateContent xmlns:mc="http://schemas.openxmlformats.org/markup-compatibility/2006" xmlns:p14="http://schemas.microsoft.com/office/powerpoint/2010/main">
    <mc:Choice Requires="p14">
      <p:transition spd="slow" p14:dur="2000" advTm="42390"/>
    </mc:Choice>
    <mc:Fallback xmlns="">
      <p:transition spd="slow" advTm="423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Date Placeholder 3">
            <a:extLst>
              <a:ext uri="{FF2B5EF4-FFF2-40B4-BE49-F238E27FC236}">
                <a16:creationId xmlns:a16="http://schemas.microsoft.com/office/drawing/2014/main" id="{29273AE1-6309-454D-8A23-F763B3F4CA6E}"/>
              </a:ext>
            </a:extLst>
          </p:cNvPr>
          <p:cNvSpPr>
            <a:spLocks noGrp="1"/>
          </p:cNvSpPr>
          <p:nvPr>
            <p:ph type="dt" sz="half" idx="10"/>
          </p:nvPr>
        </p:nvSpPr>
        <p:spPr>
          <a:xfrm>
            <a:off x="1494191" y="6405118"/>
            <a:ext cx="720000" cy="216000"/>
          </a:xfrm>
        </p:spPr>
        <p:txBody>
          <a:bodyPr/>
          <a:lstStyle/>
          <a:p>
            <a:pPr>
              <a:spcAft>
                <a:spcPts val="600"/>
              </a:spcAft>
            </a:pPr>
            <a:fld id="{EBC41589-D1C4-4BDC-AA48-3EF7E766A328}" type="datetime1">
              <a:rPr lang="en-GB" smtClean="0"/>
              <a:pPr>
                <a:spcAft>
                  <a:spcPts val="600"/>
                </a:spcAft>
              </a:pPr>
              <a:t>17/03/2025</a:t>
            </a:fld>
            <a:endParaRPr lang="en-GB"/>
          </a:p>
        </p:txBody>
      </p:sp>
      <p:sp>
        <p:nvSpPr>
          <p:cNvPr id="12" name="Title 5">
            <a:extLst>
              <a:ext uri="{FF2B5EF4-FFF2-40B4-BE49-F238E27FC236}">
                <a16:creationId xmlns:a16="http://schemas.microsoft.com/office/drawing/2014/main" id="{A19F64A0-5B7D-D145-8F7A-6A333D040AE3}"/>
              </a:ext>
            </a:extLst>
          </p:cNvPr>
          <p:cNvSpPr txBox="1">
            <a:spLocks/>
          </p:cNvSpPr>
          <p:nvPr/>
        </p:nvSpPr>
        <p:spPr>
          <a:xfrm>
            <a:off x="650393" y="459136"/>
            <a:ext cx="2904176" cy="326667"/>
          </a:xfrm>
          <a:prstGeom prst="rect">
            <a:avLst/>
          </a:prstGeom>
        </p:spPr>
        <p:txBody>
          <a:bodyPr vert="horz" lIns="0" tIns="0" rIns="0" bIns="0" rtlCol="0" anchor="t" anchorCtr="0">
            <a:noAutofit/>
          </a:bodyPr>
          <a:lstStyle>
            <a:lvl1pPr>
              <a:lnSpc>
                <a:spcPct val="90000"/>
              </a:lnSpc>
              <a:spcBef>
                <a:spcPct val="0"/>
              </a:spcBef>
              <a:buNone/>
              <a:defRPr sz="2400" b="1">
                <a:solidFill>
                  <a:schemeClr val="accent1"/>
                </a:solidFill>
                <a:latin typeface="+mj-lt"/>
                <a:ea typeface="+mj-ea"/>
                <a:cs typeface="+mj-cs"/>
              </a:defRPr>
            </a:lvl1pPr>
          </a:lstStyle>
          <a:p>
            <a:r>
              <a:rPr lang="en-US" dirty="0"/>
              <a:t>CloudGaurdian</a:t>
            </a:r>
          </a:p>
        </p:txBody>
      </p:sp>
      <p:pic>
        <p:nvPicPr>
          <p:cNvPr id="2" name="Picture 4">
            <a:extLst>
              <a:ext uri="{FF2B5EF4-FFF2-40B4-BE49-F238E27FC236}">
                <a16:creationId xmlns:a16="http://schemas.microsoft.com/office/drawing/2014/main" id="{2845A096-7784-F015-5436-D8D3CBC66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191" y="1063151"/>
            <a:ext cx="8545132" cy="446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33393"/>
      </p:ext>
    </p:extLst>
  </p:cSld>
  <p:clrMapOvr>
    <a:masterClrMapping/>
  </p:clrMapOvr>
  <mc:AlternateContent xmlns:mc="http://schemas.openxmlformats.org/markup-compatibility/2006" xmlns:p14="http://schemas.microsoft.com/office/powerpoint/2010/main">
    <mc:Choice Requires="p14">
      <p:transition spd="slow" p14:dur="2000" advTm="49608"/>
    </mc:Choice>
    <mc:Fallback xmlns="">
      <p:transition spd="slow" advTm="496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54D46-0B63-E0BB-DD40-12406F51BDC5}"/>
              </a:ext>
            </a:extLst>
          </p:cNvPr>
          <p:cNvSpPr>
            <a:spLocks noGrp="1"/>
          </p:cNvSpPr>
          <p:nvPr>
            <p:ph type="title"/>
          </p:nvPr>
        </p:nvSpPr>
        <p:spPr>
          <a:xfrm>
            <a:off x="401280" y="431623"/>
            <a:ext cx="2905822" cy="641131"/>
          </a:xfrm>
        </p:spPr>
        <p:txBody>
          <a:bodyPr/>
          <a:lstStyle/>
          <a:p>
            <a:r>
              <a:rPr lang="en-US" dirty="0"/>
              <a:t>Solution</a:t>
            </a:r>
          </a:p>
        </p:txBody>
      </p:sp>
      <p:sp>
        <p:nvSpPr>
          <p:cNvPr id="4" name="Date Placeholder 3">
            <a:extLst>
              <a:ext uri="{FF2B5EF4-FFF2-40B4-BE49-F238E27FC236}">
                <a16:creationId xmlns:a16="http://schemas.microsoft.com/office/drawing/2014/main" id="{C90E622B-0602-15C2-EA1C-5CCE95EBBF81}"/>
              </a:ext>
            </a:extLst>
          </p:cNvPr>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a:extLst>
              <a:ext uri="{FF2B5EF4-FFF2-40B4-BE49-F238E27FC236}">
                <a16:creationId xmlns:a16="http://schemas.microsoft.com/office/drawing/2014/main" id="{68D45F13-BC7E-3682-4E01-A29C0417F4D3}"/>
              </a:ext>
            </a:extLst>
          </p:cNvPr>
          <p:cNvSpPr>
            <a:spLocks noGrp="1"/>
          </p:cNvSpPr>
          <p:nvPr>
            <p:ph type="ftr" sz="quarter" idx="11"/>
          </p:nvPr>
        </p:nvSpPr>
        <p:spPr>
          <a:xfrm>
            <a:off x="2240812" y="6405118"/>
            <a:ext cx="1405638" cy="216000"/>
          </a:xfrm>
        </p:spPr>
        <p:txBody>
          <a:bodyPr/>
          <a:lstStyle/>
          <a:p>
            <a:r>
              <a:rPr lang="en-GB" dirty="0"/>
              <a:t>Private and confidential</a:t>
            </a:r>
          </a:p>
        </p:txBody>
      </p:sp>
      <p:sp>
        <p:nvSpPr>
          <p:cNvPr id="6" name="TextBox 5">
            <a:extLst>
              <a:ext uri="{FF2B5EF4-FFF2-40B4-BE49-F238E27FC236}">
                <a16:creationId xmlns:a16="http://schemas.microsoft.com/office/drawing/2014/main" id="{94A8D13C-AF96-7BE0-0C0C-C5AE04B202DB}"/>
              </a:ext>
            </a:extLst>
          </p:cNvPr>
          <p:cNvSpPr txBox="1"/>
          <p:nvPr/>
        </p:nvSpPr>
        <p:spPr>
          <a:xfrm>
            <a:off x="467400" y="1197620"/>
            <a:ext cx="11257200" cy="3970318"/>
          </a:xfrm>
          <a:prstGeom prst="rect">
            <a:avLst/>
          </a:prstGeom>
          <a:noFill/>
        </p:spPr>
        <p:txBody>
          <a:bodyPr wrap="square">
            <a:spAutoFit/>
          </a:bodyPr>
          <a:lstStyle/>
          <a:p>
            <a:pPr algn="l"/>
            <a:r>
              <a:rPr lang="en-IN" sz="1800" b="1" dirty="0">
                <a:solidFill>
                  <a:schemeClr val="tx2"/>
                </a:solidFill>
                <a:effectLst/>
                <a:latin typeface="Times New Roman" panose="02020603050405020304" pitchFamily="18" charset="0"/>
                <a:cs typeface="Times New Roman" panose="02020603050405020304" pitchFamily="18" charset="0"/>
              </a:rPr>
              <a:t>CloudGuardian</a:t>
            </a:r>
            <a:r>
              <a:rPr lang="en-IN" sz="1800" dirty="0">
                <a:solidFill>
                  <a:schemeClr val="tx2"/>
                </a:solidFill>
                <a:effectLst/>
                <a:latin typeface="Times New Roman" panose="02020603050405020304" pitchFamily="18" charset="0"/>
                <a:cs typeface="Times New Roman" panose="02020603050405020304" pitchFamily="18" charset="0"/>
              </a:rPr>
              <a:t> offers a comprehensive AI-powered security monitoring solution for AWS environments by addressing key challenges through the following features:</a:t>
            </a:r>
          </a:p>
          <a:p>
            <a:pPr algn="l"/>
            <a:endParaRPr lang="en-IN" sz="1800" dirty="0">
              <a:solidFill>
                <a:schemeClr val="tx2"/>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1" dirty="0">
                <a:solidFill>
                  <a:schemeClr val="tx2"/>
                </a:solidFill>
                <a:effectLst/>
                <a:latin typeface="Times New Roman" panose="02020603050405020304" pitchFamily="18" charset="0"/>
                <a:cs typeface="Times New Roman" panose="02020603050405020304" pitchFamily="18" charset="0"/>
              </a:rPr>
              <a:t>Analysing AWS CloudTrail Logs for Security Risks: </a:t>
            </a:r>
            <a:r>
              <a:rPr lang="en-IN" sz="1800" dirty="0">
                <a:solidFill>
                  <a:schemeClr val="tx2"/>
                </a:solidFill>
                <a:effectLst/>
                <a:latin typeface="Times New Roman" panose="02020603050405020304" pitchFamily="18" charset="0"/>
                <a:cs typeface="Times New Roman" panose="02020603050405020304" pitchFamily="18" charset="0"/>
              </a:rPr>
              <a:t>CloudGuardian continuously monitors and analyses AWS CloudTrail logs to identify potential security threats. By leveraging advanced AI algorithms, it can detect unusual patterns and behaviors that may indicate security risks.</a:t>
            </a:r>
          </a:p>
          <a:p>
            <a:pPr algn="l"/>
            <a:endParaRPr lang="en-IN" sz="1800" dirty="0">
              <a:solidFill>
                <a:schemeClr val="tx2"/>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1" dirty="0">
                <a:solidFill>
                  <a:schemeClr val="tx2"/>
                </a:solidFill>
                <a:effectLst/>
                <a:latin typeface="Times New Roman" panose="02020603050405020304" pitchFamily="18" charset="0"/>
                <a:cs typeface="Times New Roman" panose="02020603050405020304" pitchFamily="18" charset="0"/>
              </a:rPr>
              <a:t>Using AWS Bedrock’s Claude 3.5 for Automated Threat Scoring:</a:t>
            </a:r>
            <a:r>
              <a:rPr lang="en-IN" sz="1800" dirty="0">
                <a:solidFill>
                  <a:schemeClr val="tx2"/>
                </a:solidFill>
                <a:effectLst/>
                <a:latin typeface="Times New Roman" panose="02020603050405020304" pitchFamily="18" charset="0"/>
                <a:cs typeface="Times New Roman" panose="02020603050405020304" pitchFamily="18" charset="0"/>
              </a:rPr>
              <a:t> CloudGuardian utilizes AWS Bedrock’s Claude 3.5 to automatically score and prioritize threats based on their severity. This helps us (security team) to focus on the most critical issues first.</a:t>
            </a:r>
          </a:p>
          <a:p>
            <a:pPr marL="285750" indent="-285750" algn="l">
              <a:buFont typeface="Arial" panose="020B0604020202020204" pitchFamily="34" charset="0"/>
              <a:buChar char="•"/>
            </a:pPr>
            <a:endParaRPr lang="en-IN" sz="1800" dirty="0">
              <a:solidFill>
                <a:schemeClr val="tx2"/>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1" dirty="0">
                <a:solidFill>
                  <a:schemeClr val="tx2"/>
                </a:solidFill>
                <a:effectLst/>
                <a:latin typeface="Times New Roman" panose="02020603050405020304" pitchFamily="18" charset="0"/>
                <a:cs typeface="Times New Roman" panose="02020603050405020304" pitchFamily="18" charset="0"/>
              </a:rPr>
              <a:t>Sending Real-Time Alerts via AWS SNS for Critical Incidents: </a:t>
            </a:r>
            <a:r>
              <a:rPr lang="en-IN" sz="1800" dirty="0">
                <a:solidFill>
                  <a:schemeClr val="tx2"/>
                </a:solidFill>
                <a:effectLst/>
                <a:latin typeface="Times New Roman" panose="02020603050405020304" pitchFamily="18" charset="0"/>
                <a:cs typeface="Times New Roman" panose="02020603050405020304" pitchFamily="18" charset="0"/>
              </a:rPr>
              <a:t>For critical security incidents, CloudGuardian sends real-time alerts through AWS Simple Notification Service (SNS). This ensures that security teams are promptly informed and can take immediate action to mitigate risks.</a:t>
            </a:r>
          </a:p>
        </p:txBody>
      </p:sp>
    </p:spTree>
    <p:extLst>
      <p:ext uri="{BB962C8B-B14F-4D97-AF65-F5344CB8AC3E}">
        <p14:creationId xmlns:p14="http://schemas.microsoft.com/office/powerpoint/2010/main" val="2207092741"/>
      </p:ext>
    </p:extLst>
  </p:cSld>
  <p:clrMapOvr>
    <a:masterClrMapping/>
  </p:clrMapOvr>
  <mc:AlternateContent xmlns:mc="http://schemas.openxmlformats.org/markup-compatibility/2006" xmlns:p14="http://schemas.microsoft.com/office/powerpoint/2010/main">
    <mc:Choice Requires="p14">
      <p:transition spd="slow" p14:dur="2000" advTm="86271"/>
    </mc:Choice>
    <mc:Fallback xmlns="">
      <p:transition spd="slow" advTm="862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A008F7-0C7A-64E5-24D7-C841AE88E0FD}"/>
              </a:ext>
            </a:extLst>
          </p:cNvPr>
          <p:cNvSpPr>
            <a:spLocks noGrp="1"/>
          </p:cNvSpPr>
          <p:nvPr>
            <p:ph type="title"/>
          </p:nvPr>
        </p:nvSpPr>
        <p:spPr/>
        <p:txBody>
          <a:bodyPr/>
          <a:lstStyle/>
          <a:p>
            <a:r>
              <a:rPr lang="en-US" dirty="0"/>
              <a:t>Benefits</a:t>
            </a:r>
          </a:p>
        </p:txBody>
      </p:sp>
      <p:sp>
        <p:nvSpPr>
          <p:cNvPr id="4" name="Date Placeholder 3">
            <a:extLst>
              <a:ext uri="{FF2B5EF4-FFF2-40B4-BE49-F238E27FC236}">
                <a16:creationId xmlns:a16="http://schemas.microsoft.com/office/drawing/2014/main" id="{EA1C10A3-ED8A-9682-050E-2FC78E6168D7}"/>
              </a:ext>
            </a:extLst>
          </p:cNvPr>
          <p:cNvSpPr>
            <a:spLocks noGrp="1"/>
          </p:cNvSpPr>
          <p:nvPr>
            <p:ph type="dt" sz="half" idx="10"/>
          </p:nvPr>
        </p:nvSpPr>
        <p:spPr/>
        <p:txBody>
          <a:bodyPr/>
          <a:lstStyle/>
          <a:p>
            <a:fld id="{EBC41589-D1C4-4BDC-AA48-3EF7E766A328}" type="datetime1">
              <a:rPr lang="en-GB" smtClean="0"/>
              <a:t>17/03/2025</a:t>
            </a:fld>
            <a:endParaRPr lang="en-GB"/>
          </a:p>
        </p:txBody>
      </p:sp>
      <p:sp>
        <p:nvSpPr>
          <p:cNvPr id="5" name="Footer Placeholder 4">
            <a:extLst>
              <a:ext uri="{FF2B5EF4-FFF2-40B4-BE49-F238E27FC236}">
                <a16:creationId xmlns:a16="http://schemas.microsoft.com/office/drawing/2014/main" id="{40E6AF63-774B-5A89-0325-AEA52D6B1138}"/>
              </a:ext>
            </a:extLst>
          </p:cNvPr>
          <p:cNvSpPr>
            <a:spLocks noGrp="1"/>
          </p:cNvSpPr>
          <p:nvPr>
            <p:ph type="ftr" sz="quarter" idx="11"/>
          </p:nvPr>
        </p:nvSpPr>
        <p:spPr>
          <a:xfrm>
            <a:off x="2240812" y="6405118"/>
            <a:ext cx="1349882" cy="216000"/>
          </a:xfrm>
        </p:spPr>
        <p:txBody>
          <a:bodyPr/>
          <a:lstStyle/>
          <a:p>
            <a:r>
              <a:rPr lang="en-GB" dirty="0"/>
              <a:t>Private and confidential</a:t>
            </a:r>
          </a:p>
        </p:txBody>
      </p:sp>
      <p:sp>
        <p:nvSpPr>
          <p:cNvPr id="7" name="TextBox 6">
            <a:extLst>
              <a:ext uri="{FF2B5EF4-FFF2-40B4-BE49-F238E27FC236}">
                <a16:creationId xmlns:a16="http://schemas.microsoft.com/office/drawing/2014/main" id="{5D0D687A-849D-0B4B-86ED-1B71C8FEDA92}"/>
              </a:ext>
            </a:extLst>
          </p:cNvPr>
          <p:cNvSpPr txBox="1"/>
          <p:nvPr/>
        </p:nvSpPr>
        <p:spPr>
          <a:xfrm>
            <a:off x="786161" y="1234629"/>
            <a:ext cx="9986942" cy="2031325"/>
          </a:xfrm>
          <a:prstGeom prst="rect">
            <a:avLst/>
          </a:prstGeom>
          <a:noFill/>
        </p:spPr>
        <p:txBody>
          <a:bodyPr wrap="square">
            <a:spAutoFit/>
          </a:bodyPr>
          <a:lstStyle/>
          <a:p>
            <a:pPr marL="285750" indent="-285750">
              <a:buFont typeface="Arial" panose="020B0604020202020204" pitchFamily="34" charset="0"/>
              <a:buChar char="•"/>
            </a:pPr>
            <a:r>
              <a:rPr lang="en-IN" sz="1800" b="1" i="0" dirty="0">
                <a:solidFill>
                  <a:schemeClr val="tx2"/>
                </a:solidFill>
                <a:effectLst/>
                <a:latin typeface="Times New Roman" panose="02020603050405020304" pitchFamily="18" charset="0"/>
                <a:cs typeface="Times New Roman" panose="02020603050405020304" pitchFamily="18" charset="0"/>
              </a:rPr>
              <a:t>AI-Driven Threat Detection </a:t>
            </a:r>
            <a:r>
              <a:rPr lang="en-IN" sz="1800" i="0" dirty="0">
                <a:solidFill>
                  <a:schemeClr val="tx2"/>
                </a:solidFill>
                <a:effectLst/>
                <a:latin typeface="Times New Roman" panose="02020603050405020304" pitchFamily="18" charset="0"/>
                <a:cs typeface="Times New Roman" panose="02020603050405020304" pitchFamily="18" charset="0"/>
              </a:rPr>
              <a:t>– Automates security event analysis.</a:t>
            </a:r>
          </a:p>
          <a:p>
            <a:pPr marL="285750" indent="-285750">
              <a:buFont typeface="Arial" panose="020B0604020202020204" pitchFamily="34" charset="0"/>
              <a:buChar char="•"/>
            </a:pPr>
            <a:endParaRPr lang="en-IN" sz="18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b="1" i="0" dirty="0">
                <a:solidFill>
                  <a:schemeClr val="tx2"/>
                </a:solidFill>
                <a:effectLst/>
                <a:latin typeface="Times New Roman" panose="02020603050405020304" pitchFamily="18" charset="0"/>
                <a:cs typeface="Times New Roman" panose="02020603050405020304" pitchFamily="18" charset="0"/>
              </a:rPr>
              <a:t>Real-time Alerts </a:t>
            </a:r>
            <a:r>
              <a:rPr lang="en-IN" sz="1800" i="0" dirty="0">
                <a:solidFill>
                  <a:schemeClr val="tx2"/>
                </a:solidFill>
                <a:effectLst/>
                <a:latin typeface="Times New Roman" panose="02020603050405020304" pitchFamily="18" charset="0"/>
                <a:cs typeface="Times New Roman" panose="02020603050405020304" pitchFamily="18" charset="0"/>
              </a:rPr>
              <a:t>– Immediate notification of critical risks.</a:t>
            </a:r>
          </a:p>
          <a:p>
            <a:pPr marL="285750" indent="-285750">
              <a:buFont typeface="Arial" panose="020B0604020202020204" pitchFamily="34" charset="0"/>
              <a:buChar char="•"/>
            </a:pPr>
            <a:endParaRPr lang="en-IN" sz="18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b="1" i="0" dirty="0">
                <a:solidFill>
                  <a:schemeClr val="tx2"/>
                </a:solidFill>
                <a:effectLst/>
                <a:latin typeface="Times New Roman" panose="02020603050405020304" pitchFamily="18" charset="0"/>
                <a:cs typeface="Times New Roman" panose="02020603050405020304" pitchFamily="18" charset="0"/>
              </a:rPr>
              <a:t>Scalable &amp; Serverless </a:t>
            </a:r>
            <a:r>
              <a:rPr lang="en-IN" sz="1800" i="0" dirty="0">
                <a:solidFill>
                  <a:schemeClr val="tx2"/>
                </a:solidFill>
                <a:effectLst/>
                <a:latin typeface="Times New Roman" panose="02020603050405020304" pitchFamily="18" charset="0"/>
                <a:cs typeface="Times New Roman" panose="02020603050405020304" pitchFamily="18" charset="0"/>
              </a:rPr>
              <a:t>– Fully AWS-native, easily scalable.</a:t>
            </a:r>
          </a:p>
          <a:p>
            <a:pPr marL="285750" indent="-285750">
              <a:buFont typeface="Arial" panose="020B0604020202020204" pitchFamily="34" charset="0"/>
              <a:buChar char="•"/>
            </a:pPr>
            <a:endParaRPr lang="en-IN" sz="1800" b="1"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b="1" i="0" dirty="0">
                <a:solidFill>
                  <a:schemeClr val="tx2"/>
                </a:solidFill>
                <a:effectLst/>
                <a:latin typeface="Times New Roman" panose="02020603050405020304" pitchFamily="18" charset="0"/>
                <a:cs typeface="Times New Roman" panose="02020603050405020304" pitchFamily="18" charset="0"/>
              </a:rPr>
              <a:t>Audit &amp; Compliance </a:t>
            </a:r>
            <a:r>
              <a:rPr lang="en-IN" sz="1800" i="0" dirty="0">
                <a:solidFill>
                  <a:schemeClr val="tx2"/>
                </a:solidFill>
                <a:effectLst/>
                <a:latin typeface="Times New Roman" panose="02020603050405020304" pitchFamily="18" charset="0"/>
                <a:cs typeface="Times New Roman" panose="02020603050405020304" pitchFamily="18" charset="0"/>
              </a:rPr>
              <a:t>– All responses stored for future audits</a:t>
            </a:r>
          </a:p>
        </p:txBody>
      </p:sp>
    </p:spTree>
    <p:extLst>
      <p:ext uri="{BB962C8B-B14F-4D97-AF65-F5344CB8AC3E}">
        <p14:creationId xmlns:p14="http://schemas.microsoft.com/office/powerpoint/2010/main" val="2720471186"/>
      </p:ext>
    </p:extLst>
  </p:cSld>
  <p:clrMapOvr>
    <a:masterClrMapping/>
  </p:clrMapOvr>
  <mc:AlternateContent xmlns:mc="http://schemas.openxmlformats.org/markup-compatibility/2006" xmlns:p14="http://schemas.microsoft.com/office/powerpoint/2010/main">
    <mc:Choice Requires="p14">
      <p:transition spd="slow" p14:dur="2000" advTm="66897"/>
    </mc:Choice>
    <mc:Fallback xmlns="">
      <p:transition spd="slow" advTm="6689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5BC28F-7B29-F9B7-4DC1-713DE9EA6E9F}"/>
              </a:ext>
            </a:extLst>
          </p:cNvPr>
          <p:cNvSpPr>
            <a:spLocks noGrp="1"/>
          </p:cNvSpPr>
          <p:nvPr>
            <p:ph type="title"/>
          </p:nvPr>
        </p:nvSpPr>
        <p:spPr>
          <a:xfrm>
            <a:off x="377411" y="236882"/>
            <a:ext cx="3657953" cy="553634"/>
          </a:xfrm>
        </p:spPr>
        <p:txBody>
          <a:bodyPr anchor="t">
            <a:normAutofit/>
          </a:bodyPr>
          <a:lstStyle/>
          <a:p>
            <a:r>
              <a:rPr lang="en-US" dirty="0"/>
              <a:t>Demo</a:t>
            </a:r>
          </a:p>
        </p:txBody>
      </p:sp>
      <p:sp>
        <p:nvSpPr>
          <p:cNvPr id="4" name="Date Placeholder 3">
            <a:extLst>
              <a:ext uri="{FF2B5EF4-FFF2-40B4-BE49-F238E27FC236}">
                <a16:creationId xmlns:a16="http://schemas.microsoft.com/office/drawing/2014/main" id="{AA0DEDA9-8F51-38F0-0F57-9958496CCFDF}"/>
              </a:ext>
            </a:extLst>
          </p:cNvPr>
          <p:cNvSpPr>
            <a:spLocks noGrp="1"/>
          </p:cNvSpPr>
          <p:nvPr>
            <p:ph type="dt" sz="half" idx="10"/>
          </p:nvPr>
        </p:nvSpPr>
        <p:spPr>
          <a:xfrm>
            <a:off x="1494191" y="6405118"/>
            <a:ext cx="720000" cy="216000"/>
          </a:xfrm>
        </p:spPr>
        <p:txBody>
          <a:bodyPr anchor="t">
            <a:normAutofit/>
          </a:bodyPr>
          <a:lstStyle/>
          <a:p>
            <a:pPr>
              <a:spcAft>
                <a:spcPts val="600"/>
              </a:spcAft>
            </a:pPr>
            <a:fld id="{EBC41589-D1C4-4BDC-AA48-3EF7E766A328}" type="datetime1">
              <a:rPr lang="en-GB" smtClean="0"/>
              <a:pPr>
                <a:spcAft>
                  <a:spcPts val="600"/>
                </a:spcAft>
              </a:pPr>
              <a:t>17/03/2025</a:t>
            </a:fld>
            <a:endParaRPr lang="en-GB"/>
          </a:p>
        </p:txBody>
      </p:sp>
      <p:sp>
        <p:nvSpPr>
          <p:cNvPr id="5" name="Footer Placeholder 4">
            <a:extLst>
              <a:ext uri="{FF2B5EF4-FFF2-40B4-BE49-F238E27FC236}">
                <a16:creationId xmlns:a16="http://schemas.microsoft.com/office/drawing/2014/main" id="{EBB1D024-706D-DC4D-86D5-B2E229049BE9}"/>
              </a:ext>
            </a:extLst>
          </p:cNvPr>
          <p:cNvSpPr>
            <a:spLocks noGrp="1"/>
          </p:cNvSpPr>
          <p:nvPr>
            <p:ph type="ftr" sz="quarter" idx="11"/>
          </p:nvPr>
        </p:nvSpPr>
        <p:spPr>
          <a:xfrm>
            <a:off x="2240811" y="6405118"/>
            <a:ext cx="6114625" cy="216000"/>
          </a:xfrm>
        </p:spPr>
        <p:txBody>
          <a:bodyPr anchor="t">
            <a:normAutofit/>
          </a:bodyPr>
          <a:lstStyle/>
          <a:p>
            <a:pPr>
              <a:spcAft>
                <a:spcPts val="600"/>
              </a:spcAft>
            </a:pPr>
            <a:r>
              <a:rPr lang="en-GB" dirty="0"/>
              <a:t>Private and confidential</a:t>
            </a:r>
          </a:p>
        </p:txBody>
      </p:sp>
      <p:pic>
        <p:nvPicPr>
          <p:cNvPr id="9" name="Picture 8">
            <a:extLst>
              <a:ext uri="{FF2B5EF4-FFF2-40B4-BE49-F238E27FC236}">
                <a16:creationId xmlns:a16="http://schemas.microsoft.com/office/drawing/2014/main" id="{6613312F-4CE5-0B99-4302-EA3590F8A341}"/>
              </a:ext>
            </a:extLst>
          </p:cNvPr>
          <p:cNvPicPr>
            <a:picLocks noChangeAspect="1"/>
          </p:cNvPicPr>
          <p:nvPr/>
        </p:nvPicPr>
        <p:blipFill>
          <a:blip r:embed="rId3"/>
          <a:stretch>
            <a:fillRect/>
          </a:stretch>
        </p:blipFill>
        <p:spPr>
          <a:xfrm>
            <a:off x="2209800" y="1047135"/>
            <a:ext cx="7772400" cy="4763729"/>
          </a:xfrm>
          <a:prstGeom prst="rect">
            <a:avLst/>
          </a:prstGeom>
        </p:spPr>
      </p:pic>
    </p:spTree>
    <p:extLst>
      <p:ext uri="{BB962C8B-B14F-4D97-AF65-F5344CB8AC3E}">
        <p14:creationId xmlns:p14="http://schemas.microsoft.com/office/powerpoint/2010/main" val="3641446446"/>
      </p:ext>
    </p:extLst>
  </p:cSld>
  <p:clrMapOvr>
    <a:masterClrMapping/>
  </p:clrMapOvr>
  <mc:AlternateContent xmlns:mc="http://schemas.openxmlformats.org/markup-compatibility/2006" xmlns:p14="http://schemas.microsoft.com/office/powerpoint/2010/main">
    <mc:Choice Requires="p14">
      <p:transition spd="slow" p14:dur="2000" advTm="26048"/>
    </mc:Choice>
    <mc:Fallback xmlns="">
      <p:transition spd="slow" advTm="2604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A84A496-ABB2-FD4C-9BC8-35B01452AF10}"/>
              </a:ext>
            </a:extLst>
          </p:cNvPr>
          <p:cNvSpPr txBox="1">
            <a:spLocks/>
          </p:cNvSpPr>
          <p:nvPr/>
        </p:nvSpPr>
        <p:spPr>
          <a:xfrm>
            <a:off x="308796" y="286988"/>
            <a:ext cx="8183563" cy="326667"/>
          </a:xfrm>
          <a:prstGeom prst="rect">
            <a:avLst/>
          </a:prstGeom>
        </p:spPr>
        <p:txBody>
          <a:bodyPr vert="horz" lIns="0" tIns="0" rIns="0" bIns="0" rtlCol="0" anchor="t" anchorCtr="0">
            <a:noAutofit/>
          </a:bodyPr>
          <a:lstStyle>
            <a:lvl1pPr>
              <a:lnSpc>
                <a:spcPct val="90000"/>
              </a:lnSpc>
              <a:spcBef>
                <a:spcPct val="0"/>
              </a:spcBef>
              <a:buNone/>
              <a:defRPr sz="2400" b="1">
                <a:solidFill>
                  <a:schemeClr val="accent1"/>
                </a:solidFill>
                <a:latin typeface="+mj-lt"/>
                <a:ea typeface="+mj-ea"/>
                <a:cs typeface="+mj-cs"/>
              </a:defRPr>
            </a:lvl1pPr>
          </a:lstStyle>
          <a:p>
            <a:r>
              <a:rPr lang="en-US" dirty="0"/>
              <a:t>Resources</a:t>
            </a:r>
          </a:p>
        </p:txBody>
      </p:sp>
      <p:graphicFrame>
        <p:nvGraphicFramePr>
          <p:cNvPr id="7" name="Table 7">
            <a:extLst>
              <a:ext uri="{FF2B5EF4-FFF2-40B4-BE49-F238E27FC236}">
                <a16:creationId xmlns:a16="http://schemas.microsoft.com/office/drawing/2014/main" id="{6D577C7B-31AA-E949-9494-27CD3DB1B201}"/>
              </a:ext>
            </a:extLst>
          </p:cNvPr>
          <p:cNvGraphicFramePr>
            <a:graphicFrameLocks noGrp="1"/>
          </p:cNvGraphicFramePr>
          <p:nvPr>
            <p:extLst>
              <p:ext uri="{D42A27DB-BD31-4B8C-83A1-F6EECF244321}">
                <p14:modId xmlns:p14="http://schemas.microsoft.com/office/powerpoint/2010/main" val="1623293947"/>
              </p:ext>
            </p:extLst>
          </p:nvPr>
        </p:nvGraphicFramePr>
        <p:xfrm>
          <a:off x="611572" y="968401"/>
          <a:ext cx="10876133" cy="1002912"/>
        </p:xfrm>
        <a:graphic>
          <a:graphicData uri="http://schemas.openxmlformats.org/drawingml/2006/table">
            <a:tbl>
              <a:tblPr bandRow="1">
                <a:tableStyleId>{F2DE63D5-997A-4646-A377-4702673A728D}</a:tableStyleId>
              </a:tblPr>
              <a:tblGrid>
                <a:gridCol w="3250205">
                  <a:extLst>
                    <a:ext uri="{9D8B030D-6E8A-4147-A177-3AD203B41FA5}">
                      <a16:colId xmlns:a16="http://schemas.microsoft.com/office/drawing/2014/main" val="2594833829"/>
                    </a:ext>
                  </a:extLst>
                </a:gridCol>
                <a:gridCol w="7625928">
                  <a:extLst>
                    <a:ext uri="{9D8B030D-6E8A-4147-A177-3AD203B41FA5}">
                      <a16:colId xmlns:a16="http://schemas.microsoft.com/office/drawing/2014/main" val="325272920"/>
                    </a:ext>
                  </a:extLst>
                </a:gridCol>
              </a:tblGrid>
              <a:tr h="4085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a:t>Architecture Diagram - Lucid Chart</a:t>
                      </a: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100" b="0" dirty="0">
                          <a:hlinkClick r:id="rId3"/>
                        </a:rPr>
                        <a:t>https://</a:t>
                      </a:r>
                      <a:r>
                        <a:rPr lang="en-US" sz="1100" b="0" dirty="0" err="1">
                          <a:hlinkClick r:id="rId3"/>
                        </a:rPr>
                        <a:t>lucid.app</a:t>
                      </a:r>
                      <a:r>
                        <a:rPr lang="en-US" sz="1100" b="0" dirty="0">
                          <a:hlinkClick r:id="rId3"/>
                        </a:rPr>
                        <a:t>/</a:t>
                      </a:r>
                      <a:r>
                        <a:rPr lang="en-US" sz="1100" b="0" dirty="0" err="1">
                          <a:hlinkClick r:id="rId3"/>
                        </a:rPr>
                        <a:t>lucidchart</a:t>
                      </a:r>
                      <a:r>
                        <a:rPr lang="en-US" sz="1100" b="0" dirty="0">
                          <a:hlinkClick r:id="rId3"/>
                        </a:rPr>
                        <a:t>/34b8b65a-827e-4d07-9041-48e6cda09f9b/</a:t>
                      </a:r>
                      <a:r>
                        <a:rPr lang="en-US" sz="1100" b="0" dirty="0" err="1">
                          <a:hlinkClick r:id="rId3"/>
                        </a:rPr>
                        <a:t>edit?beaconFlowId</a:t>
                      </a:r>
                      <a:r>
                        <a:rPr lang="en-US" sz="1100" b="0" dirty="0">
                          <a:hlinkClick r:id="rId3"/>
                        </a:rPr>
                        <a:t>=02C4F19F1BEEB1E9&amp;invitationId=inv_fbd7eeb9-126d-4b3d-b42f-8dc2d2c0a0f6&amp;page=0_0#</a:t>
                      </a:r>
                      <a:endParaRPr lang="en-US" sz="1100" b="0" dirty="0"/>
                    </a:p>
                  </a:txBody>
                  <a:tcPr anchor="ctr">
                    <a:lnL>
                      <a:noFill/>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199228"/>
                  </a:ext>
                </a:extLst>
              </a:tr>
              <a:tr h="4085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a:t>Project’s Bitbucket Repo</a:t>
                      </a: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100" b="0" dirty="0">
                          <a:hlinkClick r:id="rId4"/>
                        </a:rPr>
                        <a:t>https://</a:t>
                      </a:r>
                      <a:r>
                        <a:rPr lang="en-US" sz="1100" b="0" dirty="0" err="1">
                          <a:hlinkClick r:id="rId4"/>
                        </a:rPr>
                        <a:t>code.experian.local</a:t>
                      </a:r>
                      <a:r>
                        <a:rPr lang="en-US" sz="1100" b="0" dirty="0">
                          <a:hlinkClick r:id="rId4"/>
                        </a:rPr>
                        <a:t>/projects/CDM/repos/</a:t>
                      </a:r>
                      <a:r>
                        <a:rPr lang="en-US" sz="1100" b="0" dirty="0" err="1">
                          <a:hlinkClick r:id="rId4"/>
                        </a:rPr>
                        <a:t>cloudguardian</a:t>
                      </a:r>
                      <a:r>
                        <a:rPr lang="en-US" sz="1100" b="0" dirty="0">
                          <a:hlinkClick r:id="rId4"/>
                        </a:rPr>
                        <a:t>/browse</a:t>
                      </a:r>
                      <a:endParaRPr lang="en-US" sz="1100" b="0" dirty="0"/>
                    </a:p>
                  </a:txBody>
                  <a:tcPr anchor="ctr">
                    <a:lnL>
                      <a:noFill/>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3886997"/>
                  </a:ext>
                </a:extLst>
              </a:tr>
            </a:tbl>
          </a:graphicData>
        </a:graphic>
      </p:graphicFrame>
      <p:sp>
        <p:nvSpPr>
          <p:cNvPr id="2" name="Date Placeholder 3">
            <a:extLst>
              <a:ext uri="{FF2B5EF4-FFF2-40B4-BE49-F238E27FC236}">
                <a16:creationId xmlns:a16="http://schemas.microsoft.com/office/drawing/2014/main" id="{5739E231-D364-E55B-C063-9403ABE881F8}"/>
              </a:ext>
            </a:extLst>
          </p:cNvPr>
          <p:cNvSpPr>
            <a:spLocks noGrp="1"/>
          </p:cNvSpPr>
          <p:nvPr>
            <p:ph type="dt" sz="half" idx="10"/>
          </p:nvPr>
        </p:nvSpPr>
        <p:spPr>
          <a:xfrm>
            <a:off x="1494191" y="6405118"/>
            <a:ext cx="720000" cy="216000"/>
          </a:xfrm>
        </p:spPr>
        <p:txBody>
          <a:bodyPr/>
          <a:lstStyle/>
          <a:p>
            <a:fld id="{EBC41589-D1C4-4BDC-AA48-3EF7E766A328}" type="datetime1">
              <a:rPr lang="en-GB" smtClean="0"/>
              <a:t>17/03/2025</a:t>
            </a:fld>
            <a:endParaRPr lang="en-GB"/>
          </a:p>
        </p:txBody>
      </p:sp>
      <p:sp>
        <p:nvSpPr>
          <p:cNvPr id="3" name="Footer Placeholder 4">
            <a:extLst>
              <a:ext uri="{FF2B5EF4-FFF2-40B4-BE49-F238E27FC236}">
                <a16:creationId xmlns:a16="http://schemas.microsoft.com/office/drawing/2014/main" id="{C7077026-678B-0FF5-8162-D428C4437BEF}"/>
              </a:ext>
            </a:extLst>
          </p:cNvPr>
          <p:cNvSpPr>
            <a:spLocks noGrp="1"/>
          </p:cNvSpPr>
          <p:nvPr>
            <p:ph type="ftr" sz="quarter" idx="11"/>
          </p:nvPr>
        </p:nvSpPr>
        <p:spPr>
          <a:xfrm>
            <a:off x="2240811" y="6405118"/>
            <a:ext cx="6114625" cy="216000"/>
          </a:xfrm>
        </p:spPr>
        <p:txBody>
          <a:bodyPr/>
          <a:lstStyle/>
          <a:p>
            <a:r>
              <a:rPr lang="en-GB" dirty="0"/>
              <a:t>Private and confidential</a:t>
            </a:r>
          </a:p>
        </p:txBody>
      </p:sp>
    </p:spTree>
    <p:extLst>
      <p:ext uri="{BB962C8B-B14F-4D97-AF65-F5344CB8AC3E}">
        <p14:creationId xmlns:p14="http://schemas.microsoft.com/office/powerpoint/2010/main" val="394916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43AE6517-10EC-00ED-0A6F-BD3526F4603B}"/>
              </a:ext>
            </a:extLst>
          </p:cNvPr>
          <p:cNvSpPr>
            <a:spLocks noGrp="1"/>
          </p:cNvSpPr>
          <p:nvPr>
            <p:ph type="title"/>
          </p:nvPr>
        </p:nvSpPr>
        <p:spPr>
          <a:xfrm>
            <a:off x="738455" y="2730219"/>
            <a:ext cx="9366564" cy="1007678"/>
          </a:xfrm>
        </p:spPr>
        <p:txBody>
          <a:bodyPr/>
          <a:lstStyle/>
          <a:p>
            <a:pPr algn="ctr"/>
            <a:r>
              <a:rPr lang="en-US" dirty="0">
                <a:solidFill>
                  <a:schemeClr val="tx2"/>
                </a:solidFill>
              </a:rPr>
              <a:t>Thank you!</a:t>
            </a:r>
          </a:p>
        </p:txBody>
      </p:sp>
      <p:sp>
        <p:nvSpPr>
          <p:cNvPr id="4" name="Date Placeholder 3">
            <a:extLst>
              <a:ext uri="{FF2B5EF4-FFF2-40B4-BE49-F238E27FC236}">
                <a16:creationId xmlns:a16="http://schemas.microsoft.com/office/drawing/2014/main" id="{77D92E28-F706-BDBA-1EC5-E169D74A1BC1}"/>
              </a:ext>
            </a:extLst>
          </p:cNvPr>
          <p:cNvSpPr>
            <a:spLocks noGrp="1"/>
          </p:cNvSpPr>
          <p:nvPr>
            <p:ph type="dt" sz="half" idx="10"/>
          </p:nvPr>
        </p:nvSpPr>
        <p:spPr>
          <a:xfrm>
            <a:off x="1494191" y="6405118"/>
            <a:ext cx="720000" cy="216000"/>
          </a:xfrm>
        </p:spPr>
        <p:txBody>
          <a:bodyPr anchor="t">
            <a:normAutofit/>
          </a:bodyPr>
          <a:lstStyle/>
          <a:p>
            <a:pPr>
              <a:spcAft>
                <a:spcPts val="600"/>
              </a:spcAft>
            </a:pPr>
            <a:fld id="{EBC41589-D1C4-4BDC-AA48-3EF7E766A328}" type="datetime1">
              <a:rPr lang="en-GB" smtClean="0"/>
              <a:pPr>
                <a:spcAft>
                  <a:spcPts val="600"/>
                </a:spcAft>
              </a:pPr>
              <a:t>17/03/2025</a:t>
            </a:fld>
            <a:endParaRPr lang="en-GB"/>
          </a:p>
        </p:txBody>
      </p:sp>
      <p:sp>
        <p:nvSpPr>
          <p:cNvPr id="5" name="Footer Placeholder 4">
            <a:extLst>
              <a:ext uri="{FF2B5EF4-FFF2-40B4-BE49-F238E27FC236}">
                <a16:creationId xmlns:a16="http://schemas.microsoft.com/office/drawing/2014/main" id="{33D5334E-4CB2-A43F-3F50-AC4662A50C63}"/>
              </a:ext>
            </a:extLst>
          </p:cNvPr>
          <p:cNvSpPr>
            <a:spLocks noGrp="1"/>
          </p:cNvSpPr>
          <p:nvPr>
            <p:ph type="ftr" sz="quarter" idx="11"/>
          </p:nvPr>
        </p:nvSpPr>
        <p:spPr>
          <a:xfrm>
            <a:off x="2240811" y="6405118"/>
            <a:ext cx="6114625" cy="216000"/>
          </a:xfrm>
        </p:spPr>
        <p:txBody>
          <a:bodyPr anchor="t">
            <a:normAutofit/>
          </a:bodyPr>
          <a:lstStyle/>
          <a:p>
            <a:pPr>
              <a:spcAft>
                <a:spcPts val="600"/>
              </a:spcAft>
            </a:pPr>
            <a:r>
              <a:rPr lang="en-GB" dirty="0"/>
              <a:t>Private and confidential</a:t>
            </a:r>
            <a:endParaRPr lang="en-GB"/>
          </a:p>
        </p:txBody>
      </p:sp>
    </p:spTree>
    <p:extLst>
      <p:ext uri="{BB962C8B-B14F-4D97-AF65-F5344CB8AC3E}">
        <p14:creationId xmlns:p14="http://schemas.microsoft.com/office/powerpoint/2010/main" val="489221667"/>
      </p:ext>
    </p:extLst>
  </p:cSld>
  <p:clrMapOvr>
    <a:masterClrMapping/>
  </p:clrMapOvr>
  <mc:AlternateContent xmlns:mc="http://schemas.openxmlformats.org/markup-compatibility/2006" xmlns:p14="http://schemas.microsoft.com/office/powerpoint/2010/main">
    <mc:Choice Requires="p14">
      <p:transition spd="slow" p14:dur="2000" advTm="6762"/>
    </mc:Choice>
    <mc:Fallback xmlns="">
      <p:transition spd="slow" advTm="6762"/>
    </mc:Fallback>
  </mc:AlternateContent>
</p:sld>
</file>

<file path=ppt/theme/theme1.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2.xml><?xml version="1.0" encoding="utf-8"?>
<a:theme xmlns:a="http://schemas.openxmlformats.org/drawingml/2006/main" name="2_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3.xml><?xml version="1.0" encoding="utf-8"?>
<a:theme xmlns:a="http://schemas.openxmlformats.org/drawingml/2006/main" name="Cover slide">
  <a:themeElements>
    <a:clrScheme name="Custom 1">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E53888"/>
      </a:accent5>
      <a:accent6>
        <a:srgbClr val="E2A23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Experian">
      <a:dk1>
        <a:srgbClr val="62656A"/>
      </a:dk1>
      <a:lt1>
        <a:srgbClr val="FFFFFF"/>
      </a:lt1>
      <a:dk2>
        <a:srgbClr val="000000"/>
      </a:dk2>
      <a:lt2>
        <a:srgbClr val="1D4F91"/>
      </a:lt2>
      <a:accent1>
        <a:srgbClr val="426CA8"/>
      </a:accent1>
      <a:accent2>
        <a:srgbClr val="6D2077"/>
      </a:accent2>
      <a:accent3>
        <a:srgbClr val="AF1685"/>
      </a:accent3>
      <a:accent4>
        <a:srgbClr val="E53888"/>
      </a:accent4>
      <a:accent5>
        <a:srgbClr val="E3032A"/>
      </a:accent5>
      <a:accent6>
        <a:srgbClr val="FE8F1C"/>
      </a:accent6>
      <a:hlink>
        <a:srgbClr val="0181A6"/>
      </a:hlink>
      <a:folHlink>
        <a:srgbClr val="8A4D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89C2F9493F954E82329594C74C3712" ma:contentTypeVersion="11" ma:contentTypeDescription="Create a new document." ma:contentTypeScope="" ma:versionID="e2beb609961d4a9087a1c3e80f8c098d">
  <xsd:schema xmlns:xsd="http://www.w3.org/2001/XMLSchema" xmlns:xs="http://www.w3.org/2001/XMLSchema" xmlns:p="http://schemas.microsoft.com/office/2006/metadata/properties" xmlns:ns3="d0288d0a-dcd5-4797-917c-04e100f75e32" xmlns:ns4="3e684c3c-a95a-41eb-97a2-bc903fccb80d" targetNamespace="http://schemas.microsoft.com/office/2006/metadata/properties" ma:root="true" ma:fieldsID="c736f99eca621d599ba04c437294a42b" ns3:_="" ns4:_="">
    <xsd:import namespace="d0288d0a-dcd5-4797-917c-04e100f75e32"/>
    <xsd:import namespace="3e684c3c-a95a-41eb-97a2-bc903fccb8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288d0a-dcd5-4797-917c-04e100f75e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684c3c-a95a-41eb-97a2-bc903fccb8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0FF2BA-DA3F-4C87-AF40-F20BC0ACC8E8}">
  <ds:schemaRefs>
    <ds:schemaRef ds:uri="3e684c3c-a95a-41eb-97a2-bc903fccb80d"/>
    <ds:schemaRef ds:uri="d0288d0a-dcd5-4797-917c-04e100f75e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2AD8AD-EE77-4639-AB7D-25196816DB81}">
  <ds:schemaRefs>
    <ds:schemaRef ds:uri="http://schemas.microsoft.com/sharepoint/v3/contenttype/forms"/>
  </ds:schemaRefs>
</ds:datastoreItem>
</file>

<file path=customXml/itemProps3.xml><?xml version="1.0" encoding="utf-8"?>
<ds:datastoreItem xmlns:ds="http://schemas.openxmlformats.org/officeDocument/2006/customXml" ds:itemID="{F5142D87-BB2F-442A-8B06-AEEC153F6591}">
  <ds:schemaRefs>
    <ds:schemaRef ds:uri="http://schemas.microsoft.com/office/2006/metadata/properties"/>
    <ds:schemaRef ds:uri="http://purl.org/dc/terms/"/>
    <ds:schemaRef ds:uri="http://schemas.microsoft.com/office/2006/documentManagement/types"/>
    <ds:schemaRef ds:uri="3e684c3c-a95a-41eb-97a2-bc903fccb80d"/>
    <ds:schemaRef ds:uri="http://purl.org/dc/dcmitype/"/>
    <ds:schemaRef ds:uri="http://schemas.microsoft.com/office/infopath/2007/PartnerControls"/>
    <ds:schemaRef ds:uri="http://schemas.openxmlformats.org/package/2006/metadata/core-properties"/>
    <ds:schemaRef ds:uri="d0288d0a-dcd5-4797-917c-04e100f75e32"/>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2561</TotalTime>
  <Words>439</Words>
  <Application>Microsoft Macintosh PowerPoint</Application>
  <PresentationFormat>Widescreen</PresentationFormat>
  <Paragraphs>61</Paragraphs>
  <Slides>8</Slides>
  <Notes>8</Notes>
  <HiddenSlides>0</HiddenSlides>
  <MMClips>1</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vt:i4>
      </vt:variant>
    </vt:vector>
  </HeadingPairs>
  <TitlesOfParts>
    <vt:vector size="17" baseType="lpstr">
      <vt:lpstr>Arial</vt:lpstr>
      <vt:lpstr>Calibri</vt:lpstr>
      <vt:lpstr>Courier New</vt:lpstr>
      <vt:lpstr>System Font Regular</vt:lpstr>
      <vt:lpstr>Times New Roman</vt:lpstr>
      <vt:lpstr>Office Theme</vt:lpstr>
      <vt:lpstr>2_Office Theme</vt:lpstr>
      <vt:lpstr>Cover slide</vt:lpstr>
      <vt:lpstr>Content Slides</vt:lpstr>
      <vt:lpstr>CloudGaurdian</vt:lpstr>
      <vt:lpstr>Problem Statement</vt:lpstr>
      <vt:lpstr>PowerPoint Presentation</vt:lpstr>
      <vt:lpstr>Solution</vt:lpstr>
      <vt:lpstr>Benefits</vt:lpstr>
      <vt:lpstr>Demo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NIKE SPC Phase 3 – Build Clear Data Platform (CDP)</dc:title>
  <dc:creator>Microsoft Office User</dc:creator>
  <cp:lastModifiedBy>T, Gunasekhar</cp:lastModifiedBy>
  <cp:revision>220</cp:revision>
  <dcterms:created xsi:type="dcterms:W3CDTF">2020-11-19T00:54:45Z</dcterms:created>
  <dcterms:modified xsi:type="dcterms:W3CDTF">2025-03-17T16:00:10Z</dcterms:modified>
</cp:coreProperties>
</file>